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theme/theme2.xml" ContentType="application/vnd.openxmlformats-officedocument.theme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Layouts/slideLayout50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848" r:id="rId5"/>
    <p:sldMasterId id="2147484019" r:id="rId6"/>
  </p:sldMasterIdLst>
  <p:notesMasterIdLst>
    <p:notesMasterId r:id="rId19"/>
  </p:notesMasterIdLst>
  <p:handoutMasterIdLst>
    <p:handoutMasterId r:id="rId20"/>
  </p:handoutMasterIdLst>
  <p:sldIdLst>
    <p:sldId id="260" r:id="rId7"/>
    <p:sldId id="2134805580" r:id="rId8"/>
    <p:sldId id="2134805581" r:id="rId9"/>
    <p:sldId id="2134805582" r:id="rId10"/>
    <p:sldId id="337" r:id="rId11"/>
    <p:sldId id="2134805549" r:id="rId12"/>
    <p:sldId id="423" r:id="rId13"/>
    <p:sldId id="2134805584" r:id="rId14"/>
    <p:sldId id="715" r:id="rId15"/>
    <p:sldId id="2134805583" r:id="rId16"/>
    <p:sldId id="2134805578" r:id="rId17"/>
    <p:sldId id="45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2" userDrawn="1">
          <p15:clr>
            <a:srgbClr val="A4A3A4"/>
          </p15:clr>
        </p15:guide>
        <p15:guide id="2" orient="horz" pos="3249" userDrawn="1">
          <p15:clr>
            <a:srgbClr val="A4A3A4"/>
          </p15:clr>
        </p15:guide>
        <p15:guide id="4" pos="574" userDrawn="1">
          <p15:clr>
            <a:srgbClr val="A4A3A4"/>
          </p15:clr>
        </p15:guide>
        <p15:guide id="6" orient="horz" pos="3612" userDrawn="1">
          <p15:clr>
            <a:srgbClr val="A4A3A4"/>
          </p15:clr>
        </p15:guide>
        <p15:guide id="7" orient="horz" pos="3702" userDrawn="1">
          <p15:clr>
            <a:srgbClr val="A4A3A4"/>
          </p15:clr>
        </p15:guide>
        <p15:guide id="8" orient="horz" pos="2251" userDrawn="1">
          <p15:clr>
            <a:srgbClr val="A4A3A4"/>
          </p15:clr>
        </p15:guide>
        <p15:guide id="9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manus, Gregor" initials="RG" lastIdx="27" clrIdx="0">
    <p:extLst>
      <p:ext uri="{19B8F6BF-5375-455C-9EA6-DF929625EA0E}">
        <p15:presenceInfo xmlns:p15="http://schemas.microsoft.com/office/powerpoint/2012/main" userId="S::gregor.romanus@capgemini.com::c167eeec-49e7-4704-a9b5-51c9dbf6adea" providerId="AD"/>
      </p:ext>
    </p:extLst>
  </p:cmAuthor>
  <p:cmAuthor id="2" name="Kirsch, Janine" initials="KJ" lastIdx="10" clrIdx="1">
    <p:extLst>
      <p:ext uri="{19B8F6BF-5375-455C-9EA6-DF929625EA0E}">
        <p15:presenceInfo xmlns:p15="http://schemas.microsoft.com/office/powerpoint/2012/main" userId="S::janine.kirsch@capgemini.com::1ab17374-8522-42ec-9540-ea114e854da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E0D6"/>
    <a:srgbClr val="009864"/>
    <a:srgbClr val="B4B6B7"/>
    <a:srgbClr val="B4B6B8"/>
    <a:srgbClr val="8D9390"/>
    <a:srgbClr val="46484A"/>
    <a:srgbClr val="FFFFFF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27F97BB-C833-4FB7-BDE5-3F7075034690}" styleName="Designformatvorlage 2 - Akz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03" autoAdjust="0"/>
    <p:restoredTop sz="93792" autoAdjust="0"/>
  </p:normalViewPr>
  <p:slideViewPr>
    <p:cSldViewPr>
      <p:cViewPr varScale="1">
        <p:scale>
          <a:sx n="115" d="100"/>
          <a:sy n="115" d="100"/>
        </p:scale>
        <p:origin x="468" y="84"/>
      </p:cViewPr>
      <p:guideLst>
        <p:guide pos="302"/>
        <p:guide orient="horz" pos="3249"/>
        <p:guide pos="574"/>
        <p:guide orient="horz" pos="3612"/>
        <p:guide orient="horz" pos="3702"/>
        <p:guide orient="horz" pos="2251"/>
        <p:guide orient="horz" pos="890"/>
      </p:guideLst>
    </p:cSldViewPr>
  </p:slideViewPr>
  <p:outlineViewPr>
    <p:cViewPr>
      <p:scale>
        <a:sx n="33" d="100"/>
        <a:sy n="33" d="100"/>
      </p:scale>
      <p:origin x="0" y="-39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48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DF9028-FA88-45CF-9F11-416F9ADA19B0}" type="doc">
      <dgm:prSet loTypeId="urn:microsoft.com/office/officeart/2005/8/layout/default" loCatId="list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de-DE"/>
        </a:p>
      </dgm:t>
    </dgm:pt>
    <dgm:pt modelId="{50BC3DCD-96D9-4DB4-BBE6-A49E118A03E9}">
      <dgm:prSet phldrT="[Text]"/>
      <dgm:spPr>
        <a:solidFill>
          <a:schemeClr val="bg2"/>
        </a:solidFill>
      </dgm:spPr>
      <dgm:t>
        <a:bodyPr/>
        <a:lstStyle/>
        <a:p>
          <a:pPr algn="ctr"/>
          <a:r>
            <a:rPr lang="de-DE" b="1" u="none" dirty="0"/>
            <a:t>Fachlich</a:t>
          </a:r>
        </a:p>
        <a:p>
          <a:pPr algn="l"/>
          <a:r>
            <a:rPr lang="de-DE" u="none" dirty="0"/>
            <a:t>- Workshop/ Weiterentwicklung</a:t>
          </a:r>
        </a:p>
        <a:p>
          <a:pPr algn="l"/>
          <a:r>
            <a:rPr lang="de-DE" u="none" dirty="0"/>
            <a:t>- Xxx</a:t>
          </a:r>
        </a:p>
        <a:p>
          <a:pPr algn="l"/>
          <a:r>
            <a:rPr lang="de-DE" u="none" dirty="0"/>
            <a:t>- Xxx</a:t>
          </a:r>
        </a:p>
        <a:p>
          <a:pPr algn="l"/>
          <a:r>
            <a:rPr lang="de-DE" u="none" dirty="0"/>
            <a:t>- Xxx</a:t>
          </a:r>
        </a:p>
        <a:p>
          <a:pPr algn="ctr"/>
          <a:endParaRPr lang="de-DE" u="none" dirty="0"/>
        </a:p>
      </dgm:t>
    </dgm:pt>
    <dgm:pt modelId="{FDA8F2D4-4BFC-4F47-9625-4A06E038AD96}" type="parTrans" cxnId="{6444EBEC-A6EE-4881-B0C8-A7F8627302AF}">
      <dgm:prSet/>
      <dgm:spPr/>
      <dgm:t>
        <a:bodyPr/>
        <a:lstStyle/>
        <a:p>
          <a:endParaRPr lang="de-DE"/>
        </a:p>
      </dgm:t>
    </dgm:pt>
    <dgm:pt modelId="{04BE9C18-EE9A-4704-95C6-4C03AB999AD5}" type="sibTrans" cxnId="{6444EBEC-A6EE-4881-B0C8-A7F8627302AF}">
      <dgm:prSet/>
      <dgm:spPr/>
      <dgm:t>
        <a:bodyPr/>
        <a:lstStyle/>
        <a:p>
          <a:endParaRPr lang="de-DE"/>
        </a:p>
      </dgm:t>
    </dgm:pt>
    <dgm:pt modelId="{FD6E1795-7522-45D9-8625-071629170827}">
      <dgm:prSet phldrT="[Text]"/>
      <dgm:spPr>
        <a:solidFill>
          <a:schemeClr val="accent2"/>
        </a:solidFill>
      </dgm:spPr>
      <dgm:t>
        <a:bodyPr/>
        <a:lstStyle/>
        <a:p>
          <a:pPr algn="ctr"/>
          <a:r>
            <a:rPr lang="de-DE" b="1" u="none" dirty="0">
              <a:solidFill>
                <a:schemeClr val="bg1"/>
              </a:solidFill>
            </a:rPr>
            <a:t>Technisch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FV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ctr"/>
          <a:endParaRPr lang="de-DE" u="sng" dirty="0">
            <a:solidFill>
              <a:schemeClr val="bg1"/>
            </a:solidFill>
          </a:endParaRPr>
        </a:p>
      </dgm:t>
    </dgm:pt>
    <dgm:pt modelId="{FA9EAD19-EB3B-4940-B626-0F5E8DB055B4}" type="parTrans" cxnId="{416F837F-4000-4159-A961-67A420F8395A}">
      <dgm:prSet/>
      <dgm:spPr/>
      <dgm:t>
        <a:bodyPr/>
        <a:lstStyle/>
        <a:p>
          <a:endParaRPr lang="de-DE"/>
        </a:p>
      </dgm:t>
    </dgm:pt>
    <dgm:pt modelId="{38775963-E9F2-4A64-912B-C04389BC21F2}" type="sibTrans" cxnId="{416F837F-4000-4159-A961-67A420F8395A}">
      <dgm:prSet/>
      <dgm:spPr/>
      <dgm:t>
        <a:bodyPr/>
        <a:lstStyle/>
        <a:p>
          <a:endParaRPr lang="de-DE"/>
        </a:p>
      </dgm:t>
    </dgm:pt>
    <dgm:pt modelId="{5B9C2B85-A5B6-4178-B577-75513475730F}">
      <dgm:prSet phldrT="[Text]"/>
      <dgm:spPr>
        <a:solidFill>
          <a:schemeClr val="accent1"/>
        </a:solidFill>
      </dgm:spPr>
      <dgm:t>
        <a:bodyPr/>
        <a:lstStyle/>
        <a:p>
          <a:pPr algn="ctr"/>
          <a:r>
            <a:rPr lang="de-DE" b="1" u="none" dirty="0">
              <a:solidFill>
                <a:schemeClr val="bg1"/>
              </a:solidFill>
            </a:rPr>
            <a:t>Finanziell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Kosten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ctr"/>
          <a:endParaRPr lang="de-DE" u="sng" dirty="0">
            <a:solidFill>
              <a:schemeClr val="bg1"/>
            </a:solidFill>
          </a:endParaRPr>
        </a:p>
      </dgm:t>
    </dgm:pt>
    <dgm:pt modelId="{6236FEE4-D7D6-473A-9003-71D83AF8486E}" type="parTrans" cxnId="{54EC412C-737D-42B0-9119-7603D81445D7}">
      <dgm:prSet/>
      <dgm:spPr/>
      <dgm:t>
        <a:bodyPr/>
        <a:lstStyle/>
        <a:p>
          <a:endParaRPr lang="de-DE"/>
        </a:p>
      </dgm:t>
    </dgm:pt>
    <dgm:pt modelId="{9DDBC1B5-2471-4931-BFC0-C64F2B619F4B}" type="sibTrans" cxnId="{54EC412C-737D-42B0-9119-7603D81445D7}">
      <dgm:prSet/>
      <dgm:spPr/>
      <dgm:t>
        <a:bodyPr/>
        <a:lstStyle/>
        <a:p>
          <a:endParaRPr lang="de-DE"/>
        </a:p>
      </dgm:t>
    </dgm:pt>
    <dgm:pt modelId="{10A46451-3AED-47BE-9BDF-60F233CCC4A7}">
      <dgm:prSet phldrT="[Text]"/>
      <dgm:spPr>
        <a:solidFill>
          <a:schemeClr val="tx1"/>
        </a:solidFill>
      </dgm:spPr>
      <dgm:t>
        <a:bodyPr/>
        <a:lstStyle/>
        <a:p>
          <a:pPr algn="ctr"/>
          <a:r>
            <a:rPr lang="de-DE" b="1" u="none" dirty="0"/>
            <a:t>Rechtlich</a:t>
          </a:r>
        </a:p>
        <a:p>
          <a:pPr algn="l"/>
          <a:r>
            <a:rPr lang="de-DE" u="none" dirty="0"/>
            <a:t>- FITKO/ Verwaltungsabkommen</a:t>
          </a:r>
        </a:p>
        <a:p>
          <a:pPr algn="l"/>
          <a:r>
            <a:rPr lang="de-DE" u="none" dirty="0"/>
            <a:t>- Xxx</a:t>
          </a:r>
        </a:p>
        <a:p>
          <a:pPr algn="l"/>
          <a:r>
            <a:rPr lang="de-DE" u="none" dirty="0"/>
            <a:t>- Xxx</a:t>
          </a:r>
        </a:p>
        <a:p>
          <a:pPr algn="l"/>
          <a:r>
            <a:rPr lang="de-DE" u="none" dirty="0"/>
            <a:t>- Xxx</a:t>
          </a:r>
        </a:p>
        <a:p>
          <a:pPr algn="ctr"/>
          <a:endParaRPr lang="de-DE" u="sng" dirty="0"/>
        </a:p>
      </dgm:t>
    </dgm:pt>
    <dgm:pt modelId="{8EF13C42-28E5-49F0-A127-8E3C33E5398D}" type="parTrans" cxnId="{54DA52F7-CF63-4933-8A6E-AC24B4AE7A12}">
      <dgm:prSet/>
      <dgm:spPr/>
      <dgm:t>
        <a:bodyPr/>
        <a:lstStyle/>
        <a:p>
          <a:endParaRPr lang="de-DE"/>
        </a:p>
      </dgm:t>
    </dgm:pt>
    <dgm:pt modelId="{059E1D84-F961-4E0D-8A37-B30AD9E24D86}" type="sibTrans" cxnId="{54DA52F7-CF63-4933-8A6E-AC24B4AE7A12}">
      <dgm:prSet/>
      <dgm:spPr/>
      <dgm:t>
        <a:bodyPr/>
        <a:lstStyle/>
        <a:p>
          <a:endParaRPr lang="de-DE"/>
        </a:p>
      </dgm:t>
    </dgm:pt>
    <dgm:pt modelId="{266A7C72-FBD3-4616-A207-9B3BC917F58B}" type="pres">
      <dgm:prSet presAssocID="{16DF9028-FA88-45CF-9F11-416F9ADA19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1D11BF5-540B-46AE-86D4-07D0071FB0DF}" type="pres">
      <dgm:prSet presAssocID="{50BC3DCD-96D9-4DB4-BBE6-A49E118A03E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ED7963-177F-46B5-B3C3-970CDE70CB94}" type="pres">
      <dgm:prSet presAssocID="{04BE9C18-EE9A-4704-95C6-4C03AB999AD5}" presName="sibTrans" presStyleCnt="0"/>
      <dgm:spPr/>
    </dgm:pt>
    <dgm:pt modelId="{8C49A52D-3AC5-469F-AF16-46D6F6AF461C}" type="pres">
      <dgm:prSet presAssocID="{10A46451-3AED-47BE-9BDF-60F233CCC4A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6DAB48A-60B1-4986-87A8-4B9547DD74A5}" type="pres">
      <dgm:prSet presAssocID="{059E1D84-F961-4E0D-8A37-B30AD9E24D86}" presName="sibTrans" presStyleCnt="0"/>
      <dgm:spPr/>
    </dgm:pt>
    <dgm:pt modelId="{9D747ABF-DAD0-4525-956E-E6D0A7FF3636}" type="pres">
      <dgm:prSet presAssocID="{5B9C2B85-A5B6-4178-B577-75513475730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8114018-2008-4FFF-9CD4-EA70F9DCDE34}" type="pres">
      <dgm:prSet presAssocID="{9DDBC1B5-2471-4931-BFC0-C64F2B619F4B}" presName="sibTrans" presStyleCnt="0"/>
      <dgm:spPr/>
    </dgm:pt>
    <dgm:pt modelId="{BD61DF14-D77B-40BD-878B-32028B319779}" type="pres">
      <dgm:prSet presAssocID="{FD6E1795-7522-45D9-8625-07162917082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DABD897-59DE-4140-9566-B745FA3D1FC6}" type="presOf" srcId="{10A46451-3AED-47BE-9BDF-60F233CCC4A7}" destId="{8C49A52D-3AC5-469F-AF16-46D6F6AF461C}" srcOrd="0" destOrd="0" presId="urn:microsoft.com/office/officeart/2005/8/layout/default"/>
    <dgm:cxn modelId="{416F837F-4000-4159-A961-67A420F8395A}" srcId="{16DF9028-FA88-45CF-9F11-416F9ADA19B0}" destId="{FD6E1795-7522-45D9-8625-071629170827}" srcOrd="3" destOrd="0" parTransId="{FA9EAD19-EB3B-4940-B626-0F5E8DB055B4}" sibTransId="{38775963-E9F2-4A64-912B-C04389BC21F2}"/>
    <dgm:cxn modelId="{EE05F30A-1A08-480C-8A6F-DF8EF9B94355}" type="presOf" srcId="{16DF9028-FA88-45CF-9F11-416F9ADA19B0}" destId="{266A7C72-FBD3-4616-A207-9B3BC917F58B}" srcOrd="0" destOrd="0" presId="urn:microsoft.com/office/officeart/2005/8/layout/default"/>
    <dgm:cxn modelId="{6444EBEC-A6EE-4881-B0C8-A7F8627302AF}" srcId="{16DF9028-FA88-45CF-9F11-416F9ADA19B0}" destId="{50BC3DCD-96D9-4DB4-BBE6-A49E118A03E9}" srcOrd="0" destOrd="0" parTransId="{FDA8F2D4-4BFC-4F47-9625-4A06E038AD96}" sibTransId="{04BE9C18-EE9A-4704-95C6-4C03AB999AD5}"/>
    <dgm:cxn modelId="{54EC412C-737D-42B0-9119-7603D81445D7}" srcId="{16DF9028-FA88-45CF-9F11-416F9ADA19B0}" destId="{5B9C2B85-A5B6-4178-B577-75513475730F}" srcOrd="2" destOrd="0" parTransId="{6236FEE4-D7D6-473A-9003-71D83AF8486E}" sibTransId="{9DDBC1B5-2471-4931-BFC0-C64F2B619F4B}"/>
    <dgm:cxn modelId="{2EA71C74-10DE-4C0B-9E0D-DA363E0DAE10}" type="presOf" srcId="{5B9C2B85-A5B6-4178-B577-75513475730F}" destId="{9D747ABF-DAD0-4525-956E-E6D0A7FF3636}" srcOrd="0" destOrd="0" presId="urn:microsoft.com/office/officeart/2005/8/layout/default"/>
    <dgm:cxn modelId="{54DA52F7-CF63-4933-8A6E-AC24B4AE7A12}" srcId="{16DF9028-FA88-45CF-9F11-416F9ADA19B0}" destId="{10A46451-3AED-47BE-9BDF-60F233CCC4A7}" srcOrd="1" destOrd="0" parTransId="{8EF13C42-28E5-49F0-A127-8E3C33E5398D}" sibTransId="{059E1D84-F961-4E0D-8A37-B30AD9E24D86}"/>
    <dgm:cxn modelId="{7894AFBA-4F28-4EBC-80A2-5983741B8648}" type="presOf" srcId="{50BC3DCD-96D9-4DB4-BBE6-A49E118A03E9}" destId="{51D11BF5-540B-46AE-86D4-07D0071FB0DF}" srcOrd="0" destOrd="0" presId="urn:microsoft.com/office/officeart/2005/8/layout/default"/>
    <dgm:cxn modelId="{E247E682-904D-4176-9EA7-5514E952F8B2}" type="presOf" srcId="{FD6E1795-7522-45D9-8625-071629170827}" destId="{BD61DF14-D77B-40BD-878B-32028B319779}" srcOrd="0" destOrd="0" presId="urn:microsoft.com/office/officeart/2005/8/layout/default"/>
    <dgm:cxn modelId="{7F508709-1BEB-4C45-9141-AF841FE34FFA}" type="presParOf" srcId="{266A7C72-FBD3-4616-A207-9B3BC917F58B}" destId="{51D11BF5-540B-46AE-86D4-07D0071FB0DF}" srcOrd="0" destOrd="0" presId="urn:microsoft.com/office/officeart/2005/8/layout/default"/>
    <dgm:cxn modelId="{0EA5A57A-587A-49E7-BACD-6905E6DBEFBF}" type="presParOf" srcId="{266A7C72-FBD3-4616-A207-9B3BC917F58B}" destId="{0AED7963-177F-46B5-B3C3-970CDE70CB94}" srcOrd="1" destOrd="0" presId="urn:microsoft.com/office/officeart/2005/8/layout/default"/>
    <dgm:cxn modelId="{C68D6997-DA50-46B2-B387-A4400A23DB8D}" type="presParOf" srcId="{266A7C72-FBD3-4616-A207-9B3BC917F58B}" destId="{8C49A52D-3AC5-469F-AF16-46D6F6AF461C}" srcOrd="2" destOrd="0" presId="urn:microsoft.com/office/officeart/2005/8/layout/default"/>
    <dgm:cxn modelId="{8F48785E-910E-4EEE-965B-5CDD8AC9F891}" type="presParOf" srcId="{266A7C72-FBD3-4616-A207-9B3BC917F58B}" destId="{16DAB48A-60B1-4986-87A8-4B9547DD74A5}" srcOrd="3" destOrd="0" presId="urn:microsoft.com/office/officeart/2005/8/layout/default"/>
    <dgm:cxn modelId="{30DB8B87-2ECA-4885-AB51-4D797D63421D}" type="presParOf" srcId="{266A7C72-FBD3-4616-A207-9B3BC917F58B}" destId="{9D747ABF-DAD0-4525-956E-E6D0A7FF3636}" srcOrd="4" destOrd="0" presId="urn:microsoft.com/office/officeart/2005/8/layout/default"/>
    <dgm:cxn modelId="{7AC8121A-A59B-4EAC-B774-BD9CDC9FCE70}" type="presParOf" srcId="{266A7C72-FBD3-4616-A207-9B3BC917F58B}" destId="{A8114018-2008-4FFF-9CD4-EA70F9DCDE34}" srcOrd="5" destOrd="0" presId="urn:microsoft.com/office/officeart/2005/8/layout/default"/>
    <dgm:cxn modelId="{BFD9CDF8-400A-4FDD-B2EF-D5589BDB36BD}" type="presParOf" srcId="{266A7C72-FBD3-4616-A207-9B3BC917F58B}" destId="{BD61DF14-D77B-40BD-878B-32028B31977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DF9028-FA88-45CF-9F11-416F9ADA19B0}" type="doc">
      <dgm:prSet loTypeId="urn:microsoft.com/office/officeart/2005/8/layout/default" loCatId="list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de-DE"/>
        </a:p>
      </dgm:t>
    </dgm:pt>
    <dgm:pt modelId="{50BC3DCD-96D9-4DB4-BBE6-A49E118A03E9}">
      <dgm:prSet phldrT="[Text]"/>
      <dgm:spPr>
        <a:solidFill>
          <a:schemeClr val="bg2"/>
        </a:solidFill>
      </dgm:spPr>
      <dgm:t>
        <a:bodyPr/>
        <a:lstStyle/>
        <a:p>
          <a:pPr algn="ctr"/>
          <a:r>
            <a:rPr lang="de-DE" b="1" u="none" dirty="0"/>
            <a:t>Fachlich</a:t>
          </a:r>
        </a:p>
        <a:p>
          <a:pPr algn="l"/>
          <a:r>
            <a:rPr lang="de-DE" u="none" dirty="0"/>
            <a:t>- Workshop/ Weiterentwicklung</a:t>
          </a:r>
        </a:p>
        <a:p>
          <a:pPr algn="l"/>
          <a:r>
            <a:rPr lang="de-DE" u="none" dirty="0"/>
            <a:t>- Xxx</a:t>
          </a:r>
        </a:p>
        <a:p>
          <a:pPr algn="l"/>
          <a:r>
            <a:rPr lang="de-DE" u="none" dirty="0"/>
            <a:t>- Xxx</a:t>
          </a:r>
        </a:p>
        <a:p>
          <a:pPr algn="l"/>
          <a:r>
            <a:rPr lang="de-DE" u="none" dirty="0"/>
            <a:t>- Xxx</a:t>
          </a:r>
        </a:p>
        <a:p>
          <a:pPr algn="ctr"/>
          <a:endParaRPr lang="de-DE" u="none" dirty="0"/>
        </a:p>
      </dgm:t>
    </dgm:pt>
    <dgm:pt modelId="{FDA8F2D4-4BFC-4F47-9625-4A06E038AD96}" type="parTrans" cxnId="{6444EBEC-A6EE-4881-B0C8-A7F8627302AF}">
      <dgm:prSet/>
      <dgm:spPr/>
      <dgm:t>
        <a:bodyPr/>
        <a:lstStyle/>
        <a:p>
          <a:endParaRPr lang="de-DE"/>
        </a:p>
      </dgm:t>
    </dgm:pt>
    <dgm:pt modelId="{04BE9C18-EE9A-4704-95C6-4C03AB999AD5}" type="sibTrans" cxnId="{6444EBEC-A6EE-4881-B0C8-A7F8627302AF}">
      <dgm:prSet/>
      <dgm:spPr/>
      <dgm:t>
        <a:bodyPr/>
        <a:lstStyle/>
        <a:p>
          <a:endParaRPr lang="de-DE"/>
        </a:p>
      </dgm:t>
    </dgm:pt>
    <dgm:pt modelId="{FD6E1795-7522-45D9-8625-071629170827}">
      <dgm:prSet phldrT="[Text]"/>
      <dgm:spPr>
        <a:solidFill>
          <a:schemeClr val="accent2"/>
        </a:solidFill>
      </dgm:spPr>
      <dgm:t>
        <a:bodyPr/>
        <a:lstStyle/>
        <a:p>
          <a:pPr algn="ctr"/>
          <a:r>
            <a:rPr lang="de-DE" b="1" u="none" dirty="0">
              <a:solidFill>
                <a:schemeClr val="bg1"/>
              </a:solidFill>
            </a:rPr>
            <a:t>Technisch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FV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ctr"/>
          <a:endParaRPr lang="de-DE" u="sng" dirty="0">
            <a:solidFill>
              <a:schemeClr val="bg1"/>
            </a:solidFill>
          </a:endParaRPr>
        </a:p>
      </dgm:t>
    </dgm:pt>
    <dgm:pt modelId="{FA9EAD19-EB3B-4940-B626-0F5E8DB055B4}" type="parTrans" cxnId="{416F837F-4000-4159-A961-67A420F8395A}">
      <dgm:prSet/>
      <dgm:spPr/>
      <dgm:t>
        <a:bodyPr/>
        <a:lstStyle/>
        <a:p>
          <a:endParaRPr lang="de-DE"/>
        </a:p>
      </dgm:t>
    </dgm:pt>
    <dgm:pt modelId="{38775963-E9F2-4A64-912B-C04389BC21F2}" type="sibTrans" cxnId="{416F837F-4000-4159-A961-67A420F8395A}">
      <dgm:prSet/>
      <dgm:spPr/>
      <dgm:t>
        <a:bodyPr/>
        <a:lstStyle/>
        <a:p>
          <a:endParaRPr lang="de-DE"/>
        </a:p>
      </dgm:t>
    </dgm:pt>
    <dgm:pt modelId="{5B9C2B85-A5B6-4178-B577-75513475730F}">
      <dgm:prSet phldrT="[Text]"/>
      <dgm:spPr>
        <a:solidFill>
          <a:schemeClr val="accent1"/>
        </a:solidFill>
      </dgm:spPr>
      <dgm:t>
        <a:bodyPr/>
        <a:lstStyle/>
        <a:p>
          <a:pPr algn="ctr"/>
          <a:r>
            <a:rPr lang="de-DE" b="1" u="none" dirty="0">
              <a:solidFill>
                <a:schemeClr val="bg1"/>
              </a:solidFill>
            </a:rPr>
            <a:t>Finanziell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Kosten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l"/>
          <a:r>
            <a:rPr lang="de-DE" u="none" dirty="0">
              <a:solidFill>
                <a:schemeClr val="bg1"/>
              </a:solidFill>
            </a:rPr>
            <a:t>- Xxx</a:t>
          </a:r>
        </a:p>
        <a:p>
          <a:pPr algn="ctr"/>
          <a:endParaRPr lang="de-DE" u="sng" dirty="0">
            <a:solidFill>
              <a:schemeClr val="bg1"/>
            </a:solidFill>
          </a:endParaRPr>
        </a:p>
      </dgm:t>
    </dgm:pt>
    <dgm:pt modelId="{6236FEE4-D7D6-473A-9003-71D83AF8486E}" type="parTrans" cxnId="{54EC412C-737D-42B0-9119-7603D81445D7}">
      <dgm:prSet/>
      <dgm:spPr/>
      <dgm:t>
        <a:bodyPr/>
        <a:lstStyle/>
        <a:p>
          <a:endParaRPr lang="de-DE"/>
        </a:p>
      </dgm:t>
    </dgm:pt>
    <dgm:pt modelId="{9DDBC1B5-2471-4931-BFC0-C64F2B619F4B}" type="sibTrans" cxnId="{54EC412C-737D-42B0-9119-7603D81445D7}">
      <dgm:prSet/>
      <dgm:spPr/>
      <dgm:t>
        <a:bodyPr/>
        <a:lstStyle/>
        <a:p>
          <a:endParaRPr lang="de-DE"/>
        </a:p>
      </dgm:t>
    </dgm:pt>
    <dgm:pt modelId="{10A46451-3AED-47BE-9BDF-60F233CCC4A7}">
      <dgm:prSet phldrT="[Text]"/>
      <dgm:spPr>
        <a:solidFill>
          <a:schemeClr val="tx1"/>
        </a:solidFill>
      </dgm:spPr>
      <dgm:t>
        <a:bodyPr/>
        <a:lstStyle/>
        <a:p>
          <a:pPr algn="ctr"/>
          <a:r>
            <a:rPr lang="de-DE" b="1" u="none" dirty="0"/>
            <a:t>Rechtlich</a:t>
          </a:r>
        </a:p>
        <a:p>
          <a:pPr algn="l"/>
          <a:r>
            <a:rPr lang="de-DE" u="none" dirty="0"/>
            <a:t>- FITKO/ Verwaltungsabkommen</a:t>
          </a:r>
        </a:p>
        <a:p>
          <a:pPr algn="l"/>
          <a:r>
            <a:rPr lang="de-DE" u="none" dirty="0"/>
            <a:t>- Xxx</a:t>
          </a:r>
        </a:p>
        <a:p>
          <a:pPr algn="l"/>
          <a:r>
            <a:rPr lang="de-DE" u="none" dirty="0"/>
            <a:t>- Xxx</a:t>
          </a:r>
        </a:p>
        <a:p>
          <a:pPr algn="l"/>
          <a:r>
            <a:rPr lang="de-DE" u="none" dirty="0"/>
            <a:t>- Xxx</a:t>
          </a:r>
        </a:p>
        <a:p>
          <a:pPr algn="ctr"/>
          <a:endParaRPr lang="de-DE" u="sng" dirty="0"/>
        </a:p>
      </dgm:t>
    </dgm:pt>
    <dgm:pt modelId="{8EF13C42-28E5-49F0-A127-8E3C33E5398D}" type="parTrans" cxnId="{54DA52F7-CF63-4933-8A6E-AC24B4AE7A12}">
      <dgm:prSet/>
      <dgm:spPr/>
      <dgm:t>
        <a:bodyPr/>
        <a:lstStyle/>
        <a:p>
          <a:endParaRPr lang="de-DE"/>
        </a:p>
      </dgm:t>
    </dgm:pt>
    <dgm:pt modelId="{059E1D84-F961-4E0D-8A37-B30AD9E24D86}" type="sibTrans" cxnId="{54DA52F7-CF63-4933-8A6E-AC24B4AE7A12}">
      <dgm:prSet/>
      <dgm:spPr/>
      <dgm:t>
        <a:bodyPr/>
        <a:lstStyle/>
        <a:p>
          <a:endParaRPr lang="de-DE"/>
        </a:p>
      </dgm:t>
    </dgm:pt>
    <dgm:pt modelId="{266A7C72-FBD3-4616-A207-9B3BC917F58B}" type="pres">
      <dgm:prSet presAssocID="{16DF9028-FA88-45CF-9F11-416F9ADA19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1D11BF5-540B-46AE-86D4-07D0071FB0DF}" type="pres">
      <dgm:prSet presAssocID="{50BC3DCD-96D9-4DB4-BBE6-A49E118A03E9}" presName="node" presStyleLbl="node1" presStyleIdx="0" presStyleCnt="4" custLinFactNeighborX="-1667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ED7963-177F-46B5-B3C3-970CDE70CB94}" type="pres">
      <dgm:prSet presAssocID="{04BE9C18-EE9A-4704-95C6-4C03AB999AD5}" presName="sibTrans" presStyleCnt="0"/>
      <dgm:spPr/>
    </dgm:pt>
    <dgm:pt modelId="{8C49A52D-3AC5-469F-AF16-46D6F6AF461C}" type="pres">
      <dgm:prSet presAssocID="{10A46451-3AED-47BE-9BDF-60F233CCC4A7}" presName="node" presStyleLbl="node1" presStyleIdx="1" presStyleCnt="4" custLinFactNeighborX="1663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6DAB48A-60B1-4986-87A8-4B9547DD74A5}" type="pres">
      <dgm:prSet presAssocID="{059E1D84-F961-4E0D-8A37-B30AD9E24D86}" presName="sibTrans" presStyleCnt="0"/>
      <dgm:spPr/>
    </dgm:pt>
    <dgm:pt modelId="{9D747ABF-DAD0-4525-956E-E6D0A7FF3636}" type="pres">
      <dgm:prSet presAssocID="{5B9C2B85-A5B6-4178-B577-75513475730F}" presName="node" presStyleLbl="node1" presStyleIdx="2" presStyleCnt="4" custLinFactNeighborX="-1667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8114018-2008-4FFF-9CD4-EA70F9DCDE34}" type="pres">
      <dgm:prSet presAssocID="{9DDBC1B5-2471-4931-BFC0-C64F2B619F4B}" presName="sibTrans" presStyleCnt="0"/>
      <dgm:spPr/>
    </dgm:pt>
    <dgm:pt modelId="{BD61DF14-D77B-40BD-878B-32028B319779}" type="pres">
      <dgm:prSet presAssocID="{FD6E1795-7522-45D9-8625-071629170827}" presName="node" presStyleLbl="node1" presStyleIdx="3" presStyleCnt="4" custLinFactNeighborX="1663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DABD897-59DE-4140-9566-B745FA3D1FC6}" type="presOf" srcId="{10A46451-3AED-47BE-9BDF-60F233CCC4A7}" destId="{8C49A52D-3AC5-469F-AF16-46D6F6AF461C}" srcOrd="0" destOrd="0" presId="urn:microsoft.com/office/officeart/2005/8/layout/default"/>
    <dgm:cxn modelId="{416F837F-4000-4159-A961-67A420F8395A}" srcId="{16DF9028-FA88-45CF-9F11-416F9ADA19B0}" destId="{FD6E1795-7522-45D9-8625-071629170827}" srcOrd="3" destOrd="0" parTransId="{FA9EAD19-EB3B-4940-B626-0F5E8DB055B4}" sibTransId="{38775963-E9F2-4A64-912B-C04389BC21F2}"/>
    <dgm:cxn modelId="{EE05F30A-1A08-480C-8A6F-DF8EF9B94355}" type="presOf" srcId="{16DF9028-FA88-45CF-9F11-416F9ADA19B0}" destId="{266A7C72-FBD3-4616-A207-9B3BC917F58B}" srcOrd="0" destOrd="0" presId="urn:microsoft.com/office/officeart/2005/8/layout/default"/>
    <dgm:cxn modelId="{6444EBEC-A6EE-4881-B0C8-A7F8627302AF}" srcId="{16DF9028-FA88-45CF-9F11-416F9ADA19B0}" destId="{50BC3DCD-96D9-4DB4-BBE6-A49E118A03E9}" srcOrd="0" destOrd="0" parTransId="{FDA8F2D4-4BFC-4F47-9625-4A06E038AD96}" sibTransId="{04BE9C18-EE9A-4704-95C6-4C03AB999AD5}"/>
    <dgm:cxn modelId="{54EC412C-737D-42B0-9119-7603D81445D7}" srcId="{16DF9028-FA88-45CF-9F11-416F9ADA19B0}" destId="{5B9C2B85-A5B6-4178-B577-75513475730F}" srcOrd="2" destOrd="0" parTransId="{6236FEE4-D7D6-473A-9003-71D83AF8486E}" sibTransId="{9DDBC1B5-2471-4931-BFC0-C64F2B619F4B}"/>
    <dgm:cxn modelId="{2EA71C74-10DE-4C0B-9E0D-DA363E0DAE10}" type="presOf" srcId="{5B9C2B85-A5B6-4178-B577-75513475730F}" destId="{9D747ABF-DAD0-4525-956E-E6D0A7FF3636}" srcOrd="0" destOrd="0" presId="urn:microsoft.com/office/officeart/2005/8/layout/default"/>
    <dgm:cxn modelId="{54DA52F7-CF63-4933-8A6E-AC24B4AE7A12}" srcId="{16DF9028-FA88-45CF-9F11-416F9ADA19B0}" destId="{10A46451-3AED-47BE-9BDF-60F233CCC4A7}" srcOrd="1" destOrd="0" parTransId="{8EF13C42-28E5-49F0-A127-8E3C33E5398D}" sibTransId="{059E1D84-F961-4E0D-8A37-B30AD9E24D86}"/>
    <dgm:cxn modelId="{7894AFBA-4F28-4EBC-80A2-5983741B8648}" type="presOf" srcId="{50BC3DCD-96D9-4DB4-BBE6-A49E118A03E9}" destId="{51D11BF5-540B-46AE-86D4-07D0071FB0DF}" srcOrd="0" destOrd="0" presId="urn:microsoft.com/office/officeart/2005/8/layout/default"/>
    <dgm:cxn modelId="{E247E682-904D-4176-9EA7-5514E952F8B2}" type="presOf" srcId="{FD6E1795-7522-45D9-8625-071629170827}" destId="{BD61DF14-D77B-40BD-878B-32028B319779}" srcOrd="0" destOrd="0" presId="urn:microsoft.com/office/officeart/2005/8/layout/default"/>
    <dgm:cxn modelId="{7F508709-1BEB-4C45-9141-AF841FE34FFA}" type="presParOf" srcId="{266A7C72-FBD3-4616-A207-9B3BC917F58B}" destId="{51D11BF5-540B-46AE-86D4-07D0071FB0DF}" srcOrd="0" destOrd="0" presId="urn:microsoft.com/office/officeart/2005/8/layout/default"/>
    <dgm:cxn modelId="{0EA5A57A-587A-49E7-BACD-6905E6DBEFBF}" type="presParOf" srcId="{266A7C72-FBD3-4616-A207-9B3BC917F58B}" destId="{0AED7963-177F-46B5-B3C3-970CDE70CB94}" srcOrd="1" destOrd="0" presId="urn:microsoft.com/office/officeart/2005/8/layout/default"/>
    <dgm:cxn modelId="{C68D6997-DA50-46B2-B387-A4400A23DB8D}" type="presParOf" srcId="{266A7C72-FBD3-4616-A207-9B3BC917F58B}" destId="{8C49A52D-3AC5-469F-AF16-46D6F6AF461C}" srcOrd="2" destOrd="0" presId="urn:microsoft.com/office/officeart/2005/8/layout/default"/>
    <dgm:cxn modelId="{8F48785E-910E-4EEE-965B-5CDD8AC9F891}" type="presParOf" srcId="{266A7C72-FBD3-4616-A207-9B3BC917F58B}" destId="{16DAB48A-60B1-4986-87A8-4B9547DD74A5}" srcOrd="3" destOrd="0" presId="urn:microsoft.com/office/officeart/2005/8/layout/default"/>
    <dgm:cxn modelId="{30DB8B87-2ECA-4885-AB51-4D797D63421D}" type="presParOf" srcId="{266A7C72-FBD3-4616-A207-9B3BC917F58B}" destId="{9D747ABF-DAD0-4525-956E-E6D0A7FF3636}" srcOrd="4" destOrd="0" presId="urn:microsoft.com/office/officeart/2005/8/layout/default"/>
    <dgm:cxn modelId="{7AC8121A-A59B-4EAC-B774-BD9CDC9FCE70}" type="presParOf" srcId="{266A7C72-FBD3-4616-A207-9B3BC917F58B}" destId="{A8114018-2008-4FFF-9CD4-EA70F9DCDE34}" srcOrd="5" destOrd="0" presId="urn:microsoft.com/office/officeart/2005/8/layout/default"/>
    <dgm:cxn modelId="{BFD9CDF8-400A-4FDD-B2EF-D5589BDB36BD}" type="presParOf" srcId="{266A7C72-FBD3-4616-A207-9B3BC917F58B}" destId="{BD61DF14-D77B-40BD-878B-32028B31977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905EA5-4011-4873-9217-05942777E49F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D7BA71E4-2399-46F0-A06A-946365902AE1}">
      <dgm:prSet phldrT="[Text]" custT="1"/>
      <dgm:spPr>
        <a:solidFill>
          <a:schemeClr val="tx1">
            <a:lumMod val="40000"/>
            <a:lumOff val="60000"/>
          </a:schemeClr>
        </a:solidFill>
      </dgm:spPr>
      <dgm:t>
        <a:bodyPr/>
        <a:lstStyle/>
        <a:p>
          <a:r>
            <a:rPr lang="de-DE" sz="1400" dirty="0"/>
            <a:t>…</a:t>
          </a:r>
        </a:p>
      </dgm:t>
    </dgm:pt>
    <dgm:pt modelId="{5DEBBB06-2520-4BE0-852B-86DE36382A2D}" type="parTrans" cxnId="{EA92BC7D-CAFC-4FDA-99CB-0C9721944B12}">
      <dgm:prSet/>
      <dgm:spPr/>
      <dgm:t>
        <a:bodyPr/>
        <a:lstStyle/>
        <a:p>
          <a:endParaRPr lang="de-DE" sz="2000"/>
        </a:p>
      </dgm:t>
    </dgm:pt>
    <dgm:pt modelId="{5D8B83BA-8691-4002-9923-2812F496A121}" type="sibTrans" cxnId="{EA92BC7D-CAFC-4FDA-99CB-0C9721944B12}">
      <dgm:prSet/>
      <dgm:spPr/>
      <dgm:t>
        <a:bodyPr/>
        <a:lstStyle/>
        <a:p>
          <a:endParaRPr lang="de-DE" sz="2000"/>
        </a:p>
      </dgm:t>
    </dgm:pt>
    <dgm:pt modelId="{EE79A35B-AE35-4E13-8F43-2796C51339D7}">
      <dgm:prSet phldrT="[Text]" custT="1"/>
      <dgm:spPr>
        <a:solidFill>
          <a:schemeClr val="tx1">
            <a:lumMod val="40000"/>
            <a:lumOff val="60000"/>
          </a:schemeClr>
        </a:solidFill>
      </dgm:spPr>
      <dgm:t>
        <a:bodyPr/>
        <a:lstStyle/>
        <a:p>
          <a:r>
            <a:rPr lang="de-DE" sz="1400" dirty="0"/>
            <a:t>…</a:t>
          </a:r>
        </a:p>
      </dgm:t>
    </dgm:pt>
    <dgm:pt modelId="{362FD136-F893-4977-A62E-6C0C716BAEB2}" type="parTrans" cxnId="{8FFA5E02-ECCA-4450-A6F5-A25B6C4AB0CF}">
      <dgm:prSet/>
      <dgm:spPr/>
      <dgm:t>
        <a:bodyPr/>
        <a:lstStyle/>
        <a:p>
          <a:endParaRPr lang="de-DE" sz="2000"/>
        </a:p>
      </dgm:t>
    </dgm:pt>
    <dgm:pt modelId="{60B246F7-9FE2-42BB-9DFA-70381C006BA1}" type="sibTrans" cxnId="{8FFA5E02-ECCA-4450-A6F5-A25B6C4AB0CF}">
      <dgm:prSet/>
      <dgm:spPr/>
      <dgm:t>
        <a:bodyPr/>
        <a:lstStyle/>
        <a:p>
          <a:endParaRPr lang="de-DE" sz="2000"/>
        </a:p>
      </dgm:t>
    </dgm:pt>
    <dgm:pt modelId="{103CCB37-A3EB-4171-98EC-E7B682A182B2}">
      <dgm:prSet phldrT="[Text]" custT="1"/>
      <dgm:spPr>
        <a:solidFill>
          <a:schemeClr val="accent1"/>
        </a:solidFill>
      </dgm:spPr>
      <dgm:t>
        <a:bodyPr/>
        <a:lstStyle/>
        <a:p>
          <a:r>
            <a:rPr lang="de-DE" sz="1400" dirty="0"/>
            <a:t>Sep 19</a:t>
          </a:r>
        </a:p>
      </dgm:t>
    </dgm:pt>
    <dgm:pt modelId="{9507D08F-6A37-45AB-AEB1-4BF5F800CD2A}" type="parTrans" cxnId="{28E7A7B1-15F8-4EEE-9B83-03348B2FD6D3}">
      <dgm:prSet/>
      <dgm:spPr/>
      <dgm:t>
        <a:bodyPr/>
        <a:lstStyle/>
        <a:p>
          <a:endParaRPr lang="de-DE"/>
        </a:p>
      </dgm:t>
    </dgm:pt>
    <dgm:pt modelId="{FFAF4D42-FA13-40E8-9F04-1B2FC908EADB}" type="sibTrans" cxnId="{28E7A7B1-15F8-4EEE-9B83-03348B2FD6D3}">
      <dgm:prSet/>
      <dgm:spPr/>
      <dgm:t>
        <a:bodyPr/>
        <a:lstStyle/>
        <a:p>
          <a:endParaRPr lang="de-DE"/>
        </a:p>
      </dgm:t>
    </dgm:pt>
    <dgm:pt modelId="{ACC2BB5F-3C6D-4334-82D0-79E9ED17FDCF}">
      <dgm:prSet phldrT="[Text]" custT="1"/>
      <dgm:spPr>
        <a:solidFill>
          <a:schemeClr val="accent1"/>
        </a:solidFill>
      </dgm:spPr>
      <dgm:t>
        <a:bodyPr/>
        <a:lstStyle/>
        <a:p>
          <a:r>
            <a:rPr lang="de-DE" sz="1400" dirty="0"/>
            <a:t>Okt 19</a:t>
          </a:r>
        </a:p>
      </dgm:t>
    </dgm:pt>
    <dgm:pt modelId="{B3D2DF03-F8AF-4BDC-A453-32CF295CE569}" type="parTrans" cxnId="{7BA79C7E-214D-4068-9B3A-7BE6F276064A}">
      <dgm:prSet/>
      <dgm:spPr/>
      <dgm:t>
        <a:bodyPr/>
        <a:lstStyle/>
        <a:p>
          <a:endParaRPr lang="de-DE"/>
        </a:p>
      </dgm:t>
    </dgm:pt>
    <dgm:pt modelId="{AA433FA2-25B2-446C-A744-AB9228DD9B21}" type="sibTrans" cxnId="{7BA79C7E-214D-4068-9B3A-7BE6F276064A}">
      <dgm:prSet/>
      <dgm:spPr/>
      <dgm:t>
        <a:bodyPr/>
        <a:lstStyle/>
        <a:p>
          <a:endParaRPr lang="de-DE"/>
        </a:p>
      </dgm:t>
    </dgm:pt>
    <dgm:pt modelId="{C793F0DA-19C6-4B37-833F-A8A1D4132A0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de-DE" sz="1400" dirty="0"/>
            <a:t>März 19</a:t>
          </a:r>
        </a:p>
      </dgm:t>
    </dgm:pt>
    <dgm:pt modelId="{A138E33C-381E-44B9-98C7-7E753603E6E7}" type="parTrans" cxnId="{E5E82372-03F9-4E3F-895C-C8E09967F996}">
      <dgm:prSet/>
      <dgm:spPr/>
      <dgm:t>
        <a:bodyPr/>
        <a:lstStyle/>
        <a:p>
          <a:endParaRPr lang="de-DE"/>
        </a:p>
      </dgm:t>
    </dgm:pt>
    <dgm:pt modelId="{5ADE3A9C-5588-42BB-B9D6-F3FAE227D982}" type="sibTrans" cxnId="{E5E82372-03F9-4E3F-895C-C8E09967F996}">
      <dgm:prSet/>
      <dgm:spPr/>
      <dgm:t>
        <a:bodyPr/>
        <a:lstStyle/>
        <a:p>
          <a:endParaRPr lang="de-DE"/>
        </a:p>
      </dgm:t>
    </dgm:pt>
    <dgm:pt modelId="{E1682904-2180-466F-88D2-FB304620DAF4}">
      <dgm:prSet phldrT="[Text]" custT="1"/>
      <dgm:spPr/>
      <dgm:t>
        <a:bodyPr/>
        <a:lstStyle/>
        <a:p>
          <a:r>
            <a:rPr lang="de-DE" sz="1400" dirty="0"/>
            <a:t>Juli 18</a:t>
          </a:r>
        </a:p>
      </dgm:t>
    </dgm:pt>
    <dgm:pt modelId="{CDC2857F-32D4-4CC9-BBBB-D71925839B54}" type="parTrans" cxnId="{EF5E528A-650F-4A40-AD89-8EC24AE66CA6}">
      <dgm:prSet/>
      <dgm:spPr/>
      <dgm:t>
        <a:bodyPr/>
        <a:lstStyle/>
        <a:p>
          <a:endParaRPr lang="de-DE"/>
        </a:p>
      </dgm:t>
    </dgm:pt>
    <dgm:pt modelId="{4555C1A8-8AED-43D2-A1B0-39900B05B743}" type="sibTrans" cxnId="{EF5E528A-650F-4A40-AD89-8EC24AE66CA6}">
      <dgm:prSet/>
      <dgm:spPr/>
      <dgm:t>
        <a:bodyPr/>
        <a:lstStyle/>
        <a:p>
          <a:endParaRPr lang="de-DE"/>
        </a:p>
      </dgm:t>
    </dgm:pt>
    <dgm:pt modelId="{D11CA964-3A95-4D0F-9B6D-9EA291CE5B16}">
      <dgm:prSet phldrT="[Text]" custT="1"/>
      <dgm:spPr/>
      <dgm:t>
        <a:bodyPr/>
        <a:lstStyle/>
        <a:p>
          <a:r>
            <a:rPr lang="de-DE" sz="1400" dirty="0"/>
            <a:t>Nov 19</a:t>
          </a:r>
        </a:p>
      </dgm:t>
    </dgm:pt>
    <dgm:pt modelId="{FC9EC3B8-D911-4281-AC07-2922C415D01A}" type="parTrans" cxnId="{331E1AF0-F263-41B4-A800-A0B5F5B0D7B4}">
      <dgm:prSet/>
      <dgm:spPr/>
      <dgm:t>
        <a:bodyPr/>
        <a:lstStyle/>
        <a:p>
          <a:endParaRPr lang="de-DE"/>
        </a:p>
      </dgm:t>
    </dgm:pt>
    <dgm:pt modelId="{1D565743-E80D-4214-AE74-D1D718A6A6D2}" type="sibTrans" cxnId="{331E1AF0-F263-41B4-A800-A0B5F5B0D7B4}">
      <dgm:prSet/>
      <dgm:spPr/>
      <dgm:t>
        <a:bodyPr/>
        <a:lstStyle/>
        <a:p>
          <a:endParaRPr lang="de-DE"/>
        </a:p>
      </dgm:t>
    </dgm:pt>
    <dgm:pt modelId="{0B87B683-1B09-4F40-8390-E9BD4092AC3F}">
      <dgm:prSet phldrT="[Text]" custT="1"/>
      <dgm:spPr>
        <a:solidFill>
          <a:schemeClr val="tx1">
            <a:lumMod val="40000"/>
            <a:lumOff val="60000"/>
          </a:schemeClr>
        </a:solidFill>
      </dgm:spPr>
      <dgm:t>
        <a:bodyPr/>
        <a:lstStyle/>
        <a:p>
          <a:r>
            <a:rPr lang="de-DE" sz="1400" dirty="0"/>
            <a:t>…</a:t>
          </a:r>
        </a:p>
      </dgm:t>
    </dgm:pt>
    <dgm:pt modelId="{3D221422-E2E4-4B40-9723-256333AEFDEA}" type="parTrans" cxnId="{B72D1F9E-7278-490B-B9E3-46A617963C94}">
      <dgm:prSet/>
      <dgm:spPr/>
      <dgm:t>
        <a:bodyPr/>
        <a:lstStyle/>
        <a:p>
          <a:endParaRPr lang="de-DE"/>
        </a:p>
      </dgm:t>
    </dgm:pt>
    <dgm:pt modelId="{60C394AC-47B0-4520-9FBF-5E4E7B79A971}" type="sibTrans" cxnId="{B72D1F9E-7278-490B-B9E3-46A617963C94}">
      <dgm:prSet/>
      <dgm:spPr/>
      <dgm:t>
        <a:bodyPr/>
        <a:lstStyle/>
        <a:p>
          <a:endParaRPr lang="de-DE"/>
        </a:p>
      </dgm:t>
    </dgm:pt>
    <dgm:pt modelId="{4BAE7C28-BB78-4F55-A707-D6F225CC52B3}" type="pres">
      <dgm:prSet presAssocID="{10905EA5-4011-4873-9217-05942777E49F}" presName="Name0" presStyleCnt="0">
        <dgm:presLayoutVars>
          <dgm:dir/>
          <dgm:resizeHandles val="exact"/>
        </dgm:presLayoutVars>
      </dgm:prSet>
      <dgm:spPr/>
    </dgm:pt>
    <dgm:pt modelId="{45FD8F3A-5AD7-45F0-8CAD-03829A1E349C}" type="pres">
      <dgm:prSet presAssocID="{E1682904-2180-466F-88D2-FB304620DAF4}" presName="parTxOnly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D2FED29-BB44-4AEA-AA47-CFF26F40E918}" type="pres">
      <dgm:prSet presAssocID="{4555C1A8-8AED-43D2-A1B0-39900B05B743}" presName="parSpace" presStyleCnt="0"/>
      <dgm:spPr/>
    </dgm:pt>
    <dgm:pt modelId="{4A854917-6636-436F-A8AF-2C2CD75E3BD8}" type="pres">
      <dgm:prSet presAssocID="{D7BA71E4-2399-46F0-A06A-946365902AE1}" presName="parTxOnly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11F09B-700F-4867-9199-0D320E3F5539}" type="pres">
      <dgm:prSet presAssocID="{5D8B83BA-8691-4002-9923-2812F496A121}" presName="parSpace" presStyleCnt="0"/>
      <dgm:spPr/>
    </dgm:pt>
    <dgm:pt modelId="{F45AD4A6-ED4F-41A9-964E-0AC9B55ACDAA}" type="pres">
      <dgm:prSet presAssocID="{C793F0DA-19C6-4B37-833F-A8A1D4132A01}" presName="parTxOnly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FBC71A7-4567-4B69-B3FC-C42EC5E4B8D2}" type="pres">
      <dgm:prSet presAssocID="{5ADE3A9C-5588-42BB-B9D6-F3FAE227D982}" presName="parSpace" presStyleCnt="0"/>
      <dgm:spPr/>
    </dgm:pt>
    <dgm:pt modelId="{42E24810-FBB2-4B82-A77C-D77BBB617F2E}" type="pres">
      <dgm:prSet presAssocID="{EE79A35B-AE35-4E13-8F43-2796C51339D7}" presName="parTxOnly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4F39059-4DF1-4376-ABFC-C9C6B521D2AD}" type="pres">
      <dgm:prSet presAssocID="{60B246F7-9FE2-42BB-9DFA-70381C006BA1}" presName="parSpace" presStyleCnt="0"/>
      <dgm:spPr/>
    </dgm:pt>
    <dgm:pt modelId="{F5042D74-9C33-4563-B1B8-5CDF8A2C5290}" type="pres">
      <dgm:prSet presAssocID="{103CCB37-A3EB-4171-98EC-E7B682A182B2}" presName="parTxOnly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9C44808-5D75-46D1-942E-02EDE6C31D48}" type="pres">
      <dgm:prSet presAssocID="{FFAF4D42-FA13-40E8-9F04-1B2FC908EADB}" presName="parSpace" presStyleCnt="0"/>
      <dgm:spPr/>
    </dgm:pt>
    <dgm:pt modelId="{92AE0039-98AD-4912-9BE1-4BC8BCAF042E}" type="pres">
      <dgm:prSet presAssocID="{ACC2BB5F-3C6D-4334-82D0-79E9ED17FDCF}" presName="parTxOnly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0CEE21E-8EA9-4BD0-8CEE-B696CA81F213}" type="pres">
      <dgm:prSet presAssocID="{AA433FA2-25B2-446C-A744-AB9228DD9B21}" presName="parSpace" presStyleCnt="0"/>
      <dgm:spPr/>
    </dgm:pt>
    <dgm:pt modelId="{FA2B9E34-E413-4D12-A6E0-A71E93377138}" type="pres">
      <dgm:prSet presAssocID="{D11CA964-3A95-4D0F-9B6D-9EA291CE5B16}" presName="parTxOnly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D50309A-41FD-4018-B1D7-240399352FF5}" type="pres">
      <dgm:prSet presAssocID="{1D565743-E80D-4214-AE74-D1D718A6A6D2}" presName="parSpace" presStyleCnt="0"/>
      <dgm:spPr/>
    </dgm:pt>
    <dgm:pt modelId="{691C9B9B-6C7C-4AF9-A0F4-197F993A931F}" type="pres">
      <dgm:prSet presAssocID="{0B87B683-1B09-4F40-8390-E9BD4092AC3F}" presName="parTxOnly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6A205F4-CDBD-42BA-88D8-630B529B533F}" type="presOf" srcId="{E1682904-2180-466F-88D2-FB304620DAF4}" destId="{45FD8F3A-5AD7-45F0-8CAD-03829A1E349C}" srcOrd="0" destOrd="0" presId="urn:microsoft.com/office/officeart/2005/8/layout/hChevron3"/>
    <dgm:cxn modelId="{8FFA5E02-ECCA-4450-A6F5-A25B6C4AB0CF}" srcId="{10905EA5-4011-4873-9217-05942777E49F}" destId="{EE79A35B-AE35-4E13-8F43-2796C51339D7}" srcOrd="3" destOrd="0" parTransId="{362FD136-F893-4977-A62E-6C0C716BAEB2}" sibTransId="{60B246F7-9FE2-42BB-9DFA-70381C006BA1}"/>
    <dgm:cxn modelId="{4254A23F-B56E-4D14-A242-9646C52646EA}" type="presOf" srcId="{0B87B683-1B09-4F40-8390-E9BD4092AC3F}" destId="{691C9B9B-6C7C-4AF9-A0F4-197F993A931F}" srcOrd="0" destOrd="0" presId="urn:microsoft.com/office/officeart/2005/8/layout/hChevron3"/>
    <dgm:cxn modelId="{7BA79C7E-214D-4068-9B3A-7BE6F276064A}" srcId="{10905EA5-4011-4873-9217-05942777E49F}" destId="{ACC2BB5F-3C6D-4334-82D0-79E9ED17FDCF}" srcOrd="5" destOrd="0" parTransId="{B3D2DF03-F8AF-4BDC-A453-32CF295CE569}" sibTransId="{AA433FA2-25B2-446C-A744-AB9228DD9B21}"/>
    <dgm:cxn modelId="{E9655D1F-C02D-4D5F-9EEC-4386B93EDD65}" type="presOf" srcId="{C793F0DA-19C6-4B37-833F-A8A1D4132A01}" destId="{F45AD4A6-ED4F-41A9-964E-0AC9B55ACDAA}" srcOrd="0" destOrd="0" presId="urn:microsoft.com/office/officeart/2005/8/layout/hChevron3"/>
    <dgm:cxn modelId="{9D20EB2C-0B56-43E7-B588-BAC08D0DD07B}" type="presOf" srcId="{D11CA964-3A95-4D0F-9B6D-9EA291CE5B16}" destId="{FA2B9E34-E413-4D12-A6E0-A71E93377138}" srcOrd="0" destOrd="0" presId="urn:microsoft.com/office/officeart/2005/8/layout/hChevron3"/>
    <dgm:cxn modelId="{B72D1F9E-7278-490B-B9E3-46A617963C94}" srcId="{10905EA5-4011-4873-9217-05942777E49F}" destId="{0B87B683-1B09-4F40-8390-E9BD4092AC3F}" srcOrd="7" destOrd="0" parTransId="{3D221422-E2E4-4B40-9723-256333AEFDEA}" sibTransId="{60C394AC-47B0-4520-9FBF-5E4E7B79A971}"/>
    <dgm:cxn modelId="{8A17BA02-A6C9-425A-8309-DE6FAF744BAE}" type="presOf" srcId="{ACC2BB5F-3C6D-4334-82D0-79E9ED17FDCF}" destId="{92AE0039-98AD-4912-9BE1-4BC8BCAF042E}" srcOrd="0" destOrd="0" presId="urn:microsoft.com/office/officeart/2005/8/layout/hChevron3"/>
    <dgm:cxn modelId="{44B5D547-E3D8-4A70-843A-2711483A15C9}" type="presOf" srcId="{103CCB37-A3EB-4171-98EC-E7B682A182B2}" destId="{F5042D74-9C33-4563-B1B8-5CDF8A2C5290}" srcOrd="0" destOrd="0" presId="urn:microsoft.com/office/officeart/2005/8/layout/hChevron3"/>
    <dgm:cxn modelId="{331E1AF0-F263-41B4-A800-A0B5F5B0D7B4}" srcId="{10905EA5-4011-4873-9217-05942777E49F}" destId="{D11CA964-3A95-4D0F-9B6D-9EA291CE5B16}" srcOrd="6" destOrd="0" parTransId="{FC9EC3B8-D911-4281-AC07-2922C415D01A}" sibTransId="{1D565743-E80D-4214-AE74-D1D718A6A6D2}"/>
    <dgm:cxn modelId="{F134F022-8A28-405C-8DB1-0820C8F85EAB}" type="presOf" srcId="{EE79A35B-AE35-4E13-8F43-2796C51339D7}" destId="{42E24810-FBB2-4B82-A77C-D77BBB617F2E}" srcOrd="0" destOrd="0" presId="urn:microsoft.com/office/officeart/2005/8/layout/hChevron3"/>
    <dgm:cxn modelId="{D44A4CE8-728C-46CE-A68E-4B593049D03A}" type="presOf" srcId="{D7BA71E4-2399-46F0-A06A-946365902AE1}" destId="{4A854917-6636-436F-A8AF-2C2CD75E3BD8}" srcOrd="0" destOrd="0" presId="urn:microsoft.com/office/officeart/2005/8/layout/hChevron3"/>
    <dgm:cxn modelId="{77271C56-7782-4325-84E9-D4D9AF42B6AA}" type="presOf" srcId="{10905EA5-4011-4873-9217-05942777E49F}" destId="{4BAE7C28-BB78-4F55-A707-D6F225CC52B3}" srcOrd="0" destOrd="0" presId="urn:microsoft.com/office/officeart/2005/8/layout/hChevron3"/>
    <dgm:cxn modelId="{28E7A7B1-15F8-4EEE-9B83-03348B2FD6D3}" srcId="{10905EA5-4011-4873-9217-05942777E49F}" destId="{103CCB37-A3EB-4171-98EC-E7B682A182B2}" srcOrd="4" destOrd="0" parTransId="{9507D08F-6A37-45AB-AEB1-4BF5F800CD2A}" sibTransId="{FFAF4D42-FA13-40E8-9F04-1B2FC908EADB}"/>
    <dgm:cxn modelId="{E5E82372-03F9-4E3F-895C-C8E09967F996}" srcId="{10905EA5-4011-4873-9217-05942777E49F}" destId="{C793F0DA-19C6-4B37-833F-A8A1D4132A01}" srcOrd="2" destOrd="0" parTransId="{A138E33C-381E-44B9-98C7-7E753603E6E7}" sibTransId="{5ADE3A9C-5588-42BB-B9D6-F3FAE227D982}"/>
    <dgm:cxn modelId="{EA92BC7D-CAFC-4FDA-99CB-0C9721944B12}" srcId="{10905EA5-4011-4873-9217-05942777E49F}" destId="{D7BA71E4-2399-46F0-A06A-946365902AE1}" srcOrd="1" destOrd="0" parTransId="{5DEBBB06-2520-4BE0-852B-86DE36382A2D}" sibTransId="{5D8B83BA-8691-4002-9923-2812F496A121}"/>
    <dgm:cxn modelId="{EF5E528A-650F-4A40-AD89-8EC24AE66CA6}" srcId="{10905EA5-4011-4873-9217-05942777E49F}" destId="{E1682904-2180-466F-88D2-FB304620DAF4}" srcOrd="0" destOrd="0" parTransId="{CDC2857F-32D4-4CC9-BBBB-D71925839B54}" sibTransId="{4555C1A8-8AED-43D2-A1B0-39900B05B743}"/>
    <dgm:cxn modelId="{6E759426-5559-457F-953E-B7D122E0AC55}" type="presParOf" srcId="{4BAE7C28-BB78-4F55-A707-D6F225CC52B3}" destId="{45FD8F3A-5AD7-45F0-8CAD-03829A1E349C}" srcOrd="0" destOrd="0" presId="urn:microsoft.com/office/officeart/2005/8/layout/hChevron3"/>
    <dgm:cxn modelId="{2F7FDFBA-26CE-41E5-B5A1-9B30C34B2407}" type="presParOf" srcId="{4BAE7C28-BB78-4F55-A707-D6F225CC52B3}" destId="{6D2FED29-BB44-4AEA-AA47-CFF26F40E918}" srcOrd="1" destOrd="0" presId="urn:microsoft.com/office/officeart/2005/8/layout/hChevron3"/>
    <dgm:cxn modelId="{13B078CA-A2C4-49C2-8B89-E9B2CEA79564}" type="presParOf" srcId="{4BAE7C28-BB78-4F55-A707-D6F225CC52B3}" destId="{4A854917-6636-436F-A8AF-2C2CD75E3BD8}" srcOrd="2" destOrd="0" presId="urn:microsoft.com/office/officeart/2005/8/layout/hChevron3"/>
    <dgm:cxn modelId="{9CA40C08-D763-461B-87DE-FB89768C290E}" type="presParOf" srcId="{4BAE7C28-BB78-4F55-A707-D6F225CC52B3}" destId="{E011F09B-700F-4867-9199-0D320E3F5539}" srcOrd="3" destOrd="0" presId="urn:microsoft.com/office/officeart/2005/8/layout/hChevron3"/>
    <dgm:cxn modelId="{96F1FB2D-47D9-41E4-8B0D-69D2102DBC23}" type="presParOf" srcId="{4BAE7C28-BB78-4F55-A707-D6F225CC52B3}" destId="{F45AD4A6-ED4F-41A9-964E-0AC9B55ACDAA}" srcOrd="4" destOrd="0" presId="urn:microsoft.com/office/officeart/2005/8/layout/hChevron3"/>
    <dgm:cxn modelId="{8225266A-1808-4030-B366-4E79C8C24807}" type="presParOf" srcId="{4BAE7C28-BB78-4F55-A707-D6F225CC52B3}" destId="{4FBC71A7-4567-4B69-B3FC-C42EC5E4B8D2}" srcOrd="5" destOrd="0" presId="urn:microsoft.com/office/officeart/2005/8/layout/hChevron3"/>
    <dgm:cxn modelId="{FE4853B2-ED7F-4437-AF68-0BFA6F88618F}" type="presParOf" srcId="{4BAE7C28-BB78-4F55-A707-D6F225CC52B3}" destId="{42E24810-FBB2-4B82-A77C-D77BBB617F2E}" srcOrd="6" destOrd="0" presId="urn:microsoft.com/office/officeart/2005/8/layout/hChevron3"/>
    <dgm:cxn modelId="{DFDDBF4F-3CF4-4F67-9DA1-41207A18A9A2}" type="presParOf" srcId="{4BAE7C28-BB78-4F55-A707-D6F225CC52B3}" destId="{44F39059-4DF1-4376-ABFC-C9C6B521D2AD}" srcOrd="7" destOrd="0" presId="urn:microsoft.com/office/officeart/2005/8/layout/hChevron3"/>
    <dgm:cxn modelId="{4E6ABCD3-778D-4EE8-ABAA-0DA6000B7C33}" type="presParOf" srcId="{4BAE7C28-BB78-4F55-A707-D6F225CC52B3}" destId="{F5042D74-9C33-4563-B1B8-5CDF8A2C5290}" srcOrd="8" destOrd="0" presId="urn:microsoft.com/office/officeart/2005/8/layout/hChevron3"/>
    <dgm:cxn modelId="{00AD8D51-D3EA-45A5-96E0-17BF00B2A508}" type="presParOf" srcId="{4BAE7C28-BB78-4F55-A707-D6F225CC52B3}" destId="{E9C44808-5D75-46D1-942E-02EDE6C31D48}" srcOrd="9" destOrd="0" presId="urn:microsoft.com/office/officeart/2005/8/layout/hChevron3"/>
    <dgm:cxn modelId="{6F3B769F-B4CA-4A8B-ABDA-A5290E5250C4}" type="presParOf" srcId="{4BAE7C28-BB78-4F55-A707-D6F225CC52B3}" destId="{92AE0039-98AD-4912-9BE1-4BC8BCAF042E}" srcOrd="10" destOrd="0" presId="urn:microsoft.com/office/officeart/2005/8/layout/hChevron3"/>
    <dgm:cxn modelId="{46AECE3B-FE20-4B5B-AA8F-16D26322CCAC}" type="presParOf" srcId="{4BAE7C28-BB78-4F55-A707-D6F225CC52B3}" destId="{90CEE21E-8EA9-4BD0-8CEE-B696CA81F213}" srcOrd="11" destOrd="0" presId="urn:microsoft.com/office/officeart/2005/8/layout/hChevron3"/>
    <dgm:cxn modelId="{567033BD-8C66-4054-BA0E-C8771EE9C914}" type="presParOf" srcId="{4BAE7C28-BB78-4F55-A707-D6F225CC52B3}" destId="{FA2B9E34-E413-4D12-A6E0-A71E93377138}" srcOrd="12" destOrd="0" presId="urn:microsoft.com/office/officeart/2005/8/layout/hChevron3"/>
    <dgm:cxn modelId="{81F2F0B9-C1AA-4AA8-A8C4-558A985AD82E}" type="presParOf" srcId="{4BAE7C28-BB78-4F55-A707-D6F225CC52B3}" destId="{9D50309A-41FD-4018-B1D7-240399352FF5}" srcOrd="13" destOrd="0" presId="urn:microsoft.com/office/officeart/2005/8/layout/hChevron3"/>
    <dgm:cxn modelId="{80EFDF7C-5C77-4B64-998F-8BB7383A52E3}" type="presParOf" srcId="{4BAE7C28-BB78-4F55-A707-D6F225CC52B3}" destId="{691C9B9B-6C7C-4AF9-A0F4-197F993A931F}" srcOrd="1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905EA5-4011-4873-9217-05942777E49F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EE79A35B-AE35-4E13-8F43-2796C51339D7}">
      <dgm:prSet phldrT="[Text]" custT="1"/>
      <dgm:spPr>
        <a:solidFill>
          <a:schemeClr val="tx1">
            <a:lumMod val="40000"/>
            <a:lumOff val="60000"/>
          </a:schemeClr>
        </a:solidFill>
      </dgm:spPr>
      <dgm:t>
        <a:bodyPr/>
        <a:lstStyle/>
        <a:p>
          <a:r>
            <a:rPr lang="de-DE" sz="1400" dirty="0"/>
            <a:t>…</a:t>
          </a:r>
        </a:p>
      </dgm:t>
    </dgm:pt>
    <dgm:pt modelId="{362FD136-F893-4977-A62E-6C0C716BAEB2}" type="parTrans" cxnId="{8FFA5E02-ECCA-4450-A6F5-A25B6C4AB0CF}">
      <dgm:prSet/>
      <dgm:spPr/>
      <dgm:t>
        <a:bodyPr/>
        <a:lstStyle/>
        <a:p>
          <a:endParaRPr lang="de-DE" sz="2000"/>
        </a:p>
      </dgm:t>
    </dgm:pt>
    <dgm:pt modelId="{60B246F7-9FE2-42BB-9DFA-70381C006BA1}" type="sibTrans" cxnId="{8FFA5E02-ECCA-4450-A6F5-A25B6C4AB0CF}">
      <dgm:prSet/>
      <dgm:spPr/>
      <dgm:t>
        <a:bodyPr/>
        <a:lstStyle/>
        <a:p>
          <a:endParaRPr lang="de-DE" sz="2000"/>
        </a:p>
      </dgm:t>
    </dgm:pt>
    <dgm:pt modelId="{103CCB37-A3EB-4171-98EC-E7B682A182B2}">
      <dgm:prSet phldrT="[Text]" custT="1"/>
      <dgm:spPr>
        <a:solidFill>
          <a:schemeClr val="accent1"/>
        </a:solidFill>
      </dgm:spPr>
      <dgm:t>
        <a:bodyPr/>
        <a:lstStyle/>
        <a:p>
          <a:r>
            <a:rPr lang="de-DE" sz="1400" dirty="0"/>
            <a:t>Juni 20</a:t>
          </a:r>
        </a:p>
      </dgm:t>
    </dgm:pt>
    <dgm:pt modelId="{9507D08F-6A37-45AB-AEB1-4BF5F800CD2A}" type="parTrans" cxnId="{28E7A7B1-15F8-4EEE-9B83-03348B2FD6D3}">
      <dgm:prSet/>
      <dgm:spPr/>
      <dgm:t>
        <a:bodyPr/>
        <a:lstStyle/>
        <a:p>
          <a:endParaRPr lang="de-DE"/>
        </a:p>
      </dgm:t>
    </dgm:pt>
    <dgm:pt modelId="{FFAF4D42-FA13-40E8-9F04-1B2FC908EADB}" type="sibTrans" cxnId="{28E7A7B1-15F8-4EEE-9B83-03348B2FD6D3}">
      <dgm:prSet/>
      <dgm:spPr/>
      <dgm:t>
        <a:bodyPr/>
        <a:lstStyle/>
        <a:p>
          <a:endParaRPr lang="de-DE"/>
        </a:p>
      </dgm:t>
    </dgm:pt>
    <dgm:pt modelId="{ACC2BB5F-3C6D-4334-82D0-79E9ED17FDCF}">
      <dgm:prSet phldrT="[Text]" custT="1"/>
      <dgm:spPr>
        <a:solidFill>
          <a:schemeClr val="tx1">
            <a:lumMod val="40000"/>
            <a:lumOff val="60000"/>
          </a:schemeClr>
        </a:solidFill>
      </dgm:spPr>
      <dgm:t>
        <a:bodyPr/>
        <a:lstStyle/>
        <a:p>
          <a:r>
            <a:rPr lang="de-DE" sz="1400" dirty="0"/>
            <a:t>…</a:t>
          </a:r>
        </a:p>
      </dgm:t>
    </dgm:pt>
    <dgm:pt modelId="{B3D2DF03-F8AF-4BDC-A453-32CF295CE569}" type="parTrans" cxnId="{7BA79C7E-214D-4068-9B3A-7BE6F276064A}">
      <dgm:prSet/>
      <dgm:spPr/>
      <dgm:t>
        <a:bodyPr/>
        <a:lstStyle/>
        <a:p>
          <a:endParaRPr lang="de-DE"/>
        </a:p>
      </dgm:t>
    </dgm:pt>
    <dgm:pt modelId="{AA433FA2-25B2-446C-A744-AB9228DD9B21}" type="sibTrans" cxnId="{7BA79C7E-214D-4068-9B3A-7BE6F276064A}">
      <dgm:prSet/>
      <dgm:spPr/>
      <dgm:t>
        <a:bodyPr/>
        <a:lstStyle/>
        <a:p>
          <a:endParaRPr lang="de-DE"/>
        </a:p>
      </dgm:t>
    </dgm:pt>
    <dgm:pt modelId="{C793F0DA-19C6-4B37-833F-A8A1D4132A0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de-DE" sz="1400" dirty="0"/>
            <a:t>März 20</a:t>
          </a:r>
        </a:p>
      </dgm:t>
    </dgm:pt>
    <dgm:pt modelId="{A138E33C-381E-44B9-98C7-7E753603E6E7}" type="parTrans" cxnId="{E5E82372-03F9-4E3F-895C-C8E09967F996}">
      <dgm:prSet/>
      <dgm:spPr/>
      <dgm:t>
        <a:bodyPr/>
        <a:lstStyle/>
        <a:p>
          <a:endParaRPr lang="de-DE"/>
        </a:p>
      </dgm:t>
    </dgm:pt>
    <dgm:pt modelId="{5ADE3A9C-5588-42BB-B9D6-F3FAE227D982}" type="sibTrans" cxnId="{E5E82372-03F9-4E3F-895C-C8E09967F996}">
      <dgm:prSet/>
      <dgm:spPr/>
      <dgm:t>
        <a:bodyPr/>
        <a:lstStyle/>
        <a:p>
          <a:endParaRPr lang="de-DE"/>
        </a:p>
      </dgm:t>
    </dgm:pt>
    <dgm:pt modelId="{E1682904-2180-466F-88D2-FB304620DAF4}">
      <dgm:prSet phldrT="[Text]" custT="1"/>
      <dgm:spPr/>
      <dgm:t>
        <a:bodyPr/>
        <a:lstStyle/>
        <a:p>
          <a:r>
            <a:rPr lang="de-DE" sz="1400" dirty="0"/>
            <a:t>Jan 20</a:t>
          </a:r>
        </a:p>
      </dgm:t>
    </dgm:pt>
    <dgm:pt modelId="{CDC2857F-32D4-4CC9-BBBB-D71925839B54}" type="parTrans" cxnId="{EF5E528A-650F-4A40-AD89-8EC24AE66CA6}">
      <dgm:prSet/>
      <dgm:spPr/>
      <dgm:t>
        <a:bodyPr/>
        <a:lstStyle/>
        <a:p>
          <a:endParaRPr lang="de-DE"/>
        </a:p>
      </dgm:t>
    </dgm:pt>
    <dgm:pt modelId="{4555C1A8-8AED-43D2-A1B0-39900B05B743}" type="sibTrans" cxnId="{EF5E528A-650F-4A40-AD89-8EC24AE66CA6}">
      <dgm:prSet/>
      <dgm:spPr/>
      <dgm:t>
        <a:bodyPr/>
        <a:lstStyle/>
        <a:p>
          <a:endParaRPr lang="de-DE"/>
        </a:p>
      </dgm:t>
    </dgm:pt>
    <dgm:pt modelId="{D11CA964-3A95-4D0F-9B6D-9EA291CE5B16}">
      <dgm:prSet phldrT="[Text]" custT="1"/>
      <dgm:spPr/>
      <dgm:t>
        <a:bodyPr/>
        <a:lstStyle/>
        <a:p>
          <a:r>
            <a:rPr lang="de-DE" sz="1400" dirty="0"/>
            <a:t>Sep 20</a:t>
          </a:r>
        </a:p>
      </dgm:t>
    </dgm:pt>
    <dgm:pt modelId="{FC9EC3B8-D911-4281-AC07-2922C415D01A}" type="parTrans" cxnId="{331E1AF0-F263-41B4-A800-A0B5F5B0D7B4}">
      <dgm:prSet/>
      <dgm:spPr/>
      <dgm:t>
        <a:bodyPr/>
        <a:lstStyle/>
        <a:p>
          <a:endParaRPr lang="de-DE"/>
        </a:p>
      </dgm:t>
    </dgm:pt>
    <dgm:pt modelId="{1D565743-E80D-4214-AE74-D1D718A6A6D2}" type="sibTrans" cxnId="{331E1AF0-F263-41B4-A800-A0B5F5B0D7B4}">
      <dgm:prSet/>
      <dgm:spPr/>
      <dgm:t>
        <a:bodyPr/>
        <a:lstStyle/>
        <a:p>
          <a:endParaRPr lang="de-DE"/>
        </a:p>
      </dgm:t>
    </dgm:pt>
    <dgm:pt modelId="{D7BA71E4-2399-46F0-A06A-946365902AE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de-DE" sz="1400" dirty="0"/>
            <a:t>Feb 20</a:t>
          </a:r>
        </a:p>
      </dgm:t>
    </dgm:pt>
    <dgm:pt modelId="{5D8B83BA-8691-4002-9923-2812F496A121}" type="sibTrans" cxnId="{EA92BC7D-CAFC-4FDA-99CB-0C9721944B12}">
      <dgm:prSet/>
      <dgm:spPr/>
      <dgm:t>
        <a:bodyPr/>
        <a:lstStyle/>
        <a:p>
          <a:endParaRPr lang="de-DE" sz="2000"/>
        </a:p>
      </dgm:t>
    </dgm:pt>
    <dgm:pt modelId="{5DEBBB06-2520-4BE0-852B-86DE36382A2D}" type="parTrans" cxnId="{EA92BC7D-CAFC-4FDA-99CB-0C9721944B12}">
      <dgm:prSet/>
      <dgm:spPr/>
      <dgm:t>
        <a:bodyPr/>
        <a:lstStyle/>
        <a:p>
          <a:endParaRPr lang="de-DE" sz="2000"/>
        </a:p>
      </dgm:t>
    </dgm:pt>
    <dgm:pt modelId="{0B87B683-1B09-4F40-8390-E9BD4092AC3F}">
      <dgm:prSet phldrT="[Text]" custT="1"/>
      <dgm:spPr>
        <a:solidFill>
          <a:schemeClr val="bg2"/>
        </a:solidFill>
      </dgm:spPr>
      <dgm:t>
        <a:bodyPr/>
        <a:lstStyle/>
        <a:p>
          <a:r>
            <a:rPr lang="de-DE" sz="1400" dirty="0"/>
            <a:t>heute</a:t>
          </a:r>
        </a:p>
      </dgm:t>
    </dgm:pt>
    <dgm:pt modelId="{60C394AC-47B0-4520-9FBF-5E4E7B79A971}" type="sibTrans" cxnId="{B72D1F9E-7278-490B-B9E3-46A617963C94}">
      <dgm:prSet/>
      <dgm:spPr/>
      <dgm:t>
        <a:bodyPr/>
        <a:lstStyle/>
        <a:p>
          <a:endParaRPr lang="de-DE"/>
        </a:p>
      </dgm:t>
    </dgm:pt>
    <dgm:pt modelId="{3D221422-E2E4-4B40-9723-256333AEFDEA}" type="parTrans" cxnId="{B72D1F9E-7278-490B-B9E3-46A617963C94}">
      <dgm:prSet/>
      <dgm:spPr/>
      <dgm:t>
        <a:bodyPr/>
        <a:lstStyle/>
        <a:p>
          <a:endParaRPr lang="de-DE"/>
        </a:p>
      </dgm:t>
    </dgm:pt>
    <dgm:pt modelId="{4BAE7C28-BB78-4F55-A707-D6F225CC52B3}" type="pres">
      <dgm:prSet presAssocID="{10905EA5-4011-4873-9217-05942777E49F}" presName="Name0" presStyleCnt="0">
        <dgm:presLayoutVars>
          <dgm:dir/>
          <dgm:resizeHandles val="exact"/>
        </dgm:presLayoutVars>
      </dgm:prSet>
      <dgm:spPr/>
    </dgm:pt>
    <dgm:pt modelId="{45FD8F3A-5AD7-45F0-8CAD-03829A1E349C}" type="pres">
      <dgm:prSet presAssocID="{E1682904-2180-466F-88D2-FB304620DAF4}" presName="parTxOnly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D2FED29-BB44-4AEA-AA47-CFF26F40E918}" type="pres">
      <dgm:prSet presAssocID="{4555C1A8-8AED-43D2-A1B0-39900B05B743}" presName="parSpace" presStyleCnt="0"/>
      <dgm:spPr/>
    </dgm:pt>
    <dgm:pt modelId="{4A854917-6636-436F-A8AF-2C2CD75E3BD8}" type="pres">
      <dgm:prSet presAssocID="{D7BA71E4-2399-46F0-A06A-946365902AE1}" presName="parTxOnly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11F09B-700F-4867-9199-0D320E3F5539}" type="pres">
      <dgm:prSet presAssocID="{5D8B83BA-8691-4002-9923-2812F496A121}" presName="parSpace" presStyleCnt="0"/>
      <dgm:spPr/>
    </dgm:pt>
    <dgm:pt modelId="{F45AD4A6-ED4F-41A9-964E-0AC9B55ACDAA}" type="pres">
      <dgm:prSet presAssocID="{C793F0DA-19C6-4B37-833F-A8A1D4132A01}" presName="parTxOnly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FBC71A7-4567-4B69-B3FC-C42EC5E4B8D2}" type="pres">
      <dgm:prSet presAssocID="{5ADE3A9C-5588-42BB-B9D6-F3FAE227D982}" presName="parSpace" presStyleCnt="0"/>
      <dgm:spPr/>
    </dgm:pt>
    <dgm:pt modelId="{42E24810-FBB2-4B82-A77C-D77BBB617F2E}" type="pres">
      <dgm:prSet presAssocID="{EE79A35B-AE35-4E13-8F43-2796C51339D7}" presName="parTxOnly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4F39059-4DF1-4376-ABFC-C9C6B521D2AD}" type="pres">
      <dgm:prSet presAssocID="{60B246F7-9FE2-42BB-9DFA-70381C006BA1}" presName="parSpace" presStyleCnt="0"/>
      <dgm:spPr/>
    </dgm:pt>
    <dgm:pt modelId="{F5042D74-9C33-4563-B1B8-5CDF8A2C5290}" type="pres">
      <dgm:prSet presAssocID="{103CCB37-A3EB-4171-98EC-E7B682A182B2}" presName="parTxOnly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9C44808-5D75-46D1-942E-02EDE6C31D48}" type="pres">
      <dgm:prSet presAssocID="{FFAF4D42-FA13-40E8-9F04-1B2FC908EADB}" presName="parSpace" presStyleCnt="0"/>
      <dgm:spPr/>
    </dgm:pt>
    <dgm:pt modelId="{92AE0039-98AD-4912-9BE1-4BC8BCAF042E}" type="pres">
      <dgm:prSet presAssocID="{ACC2BB5F-3C6D-4334-82D0-79E9ED17FDCF}" presName="parTxOnly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0CEE21E-8EA9-4BD0-8CEE-B696CA81F213}" type="pres">
      <dgm:prSet presAssocID="{AA433FA2-25B2-446C-A744-AB9228DD9B21}" presName="parSpace" presStyleCnt="0"/>
      <dgm:spPr/>
    </dgm:pt>
    <dgm:pt modelId="{FA2B9E34-E413-4D12-A6E0-A71E93377138}" type="pres">
      <dgm:prSet presAssocID="{D11CA964-3A95-4D0F-9B6D-9EA291CE5B16}" presName="parTxOnly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D50309A-41FD-4018-B1D7-240399352FF5}" type="pres">
      <dgm:prSet presAssocID="{1D565743-E80D-4214-AE74-D1D718A6A6D2}" presName="parSpace" presStyleCnt="0"/>
      <dgm:spPr/>
    </dgm:pt>
    <dgm:pt modelId="{691C9B9B-6C7C-4AF9-A0F4-197F993A931F}" type="pres">
      <dgm:prSet presAssocID="{0B87B683-1B09-4F40-8390-E9BD4092AC3F}" presName="parTxOnly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6A205F4-CDBD-42BA-88D8-630B529B533F}" type="presOf" srcId="{E1682904-2180-466F-88D2-FB304620DAF4}" destId="{45FD8F3A-5AD7-45F0-8CAD-03829A1E349C}" srcOrd="0" destOrd="0" presId="urn:microsoft.com/office/officeart/2005/8/layout/hChevron3"/>
    <dgm:cxn modelId="{8FFA5E02-ECCA-4450-A6F5-A25B6C4AB0CF}" srcId="{10905EA5-4011-4873-9217-05942777E49F}" destId="{EE79A35B-AE35-4E13-8F43-2796C51339D7}" srcOrd="3" destOrd="0" parTransId="{362FD136-F893-4977-A62E-6C0C716BAEB2}" sibTransId="{60B246F7-9FE2-42BB-9DFA-70381C006BA1}"/>
    <dgm:cxn modelId="{4254A23F-B56E-4D14-A242-9646C52646EA}" type="presOf" srcId="{0B87B683-1B09-4F40-8390-E9BD4092AC3F}" destId="{691C9B9B-6C7C-4AF9-A0F4-197F993A931F}" srcOrd="0" destOrd="0" presId="urn:microsoft.com/office/officeart/2005/8/layout/hChevron3"/>
    <dgm:cxn modelId="{7BA79C7E-214D-4068-9B3A-7BE6F276064A}" srcId="{10905EA5-4011-4873-9217-05942777E49F}" destId="{ACC2BB5F-3C6D-4334-82D0-79E9ED17FDCF}" srcOrd="5" destOrd="0" parTransId="{B3D2DF03-F8AF-4BDC-A453-32CF295CE569}" sibTransId="{AA433FA2-25B2-446C-A744-AB9228DD9B21}"/>
    <dgm:cxn modelId="{E9655D1F-C02D-4D5F-9EEC-4386B93EDD65}" type="presOf" srcId="{C793F0DA-19C6-4B37-833F-A8A1D4132A01}" destId="{F45AD4A6-ED4F-41A9-964E-0AC9B55ACDAA}" srcOrd="0" destOrd="0" presId="urn:microsoft.com/office/officeart/2005/8/layout/hChevron3"/>
    <dgm:cxn modelId="{9D20EB2C-0B56-43E7-B588-BAC08D0DD07B}" type="presOf" srcId="{D11CA964-3A95-4D0F-9B6D-9EA291CE5B16}" destId="{FA2B9E34-E413-4D12-A6E0-A71E93377138}" srcOrd="0" destOrd="0" presId="urn:microsoft.com/office/officeart/2005/8/layout/hChevron3"/>
    <dgm:cxn modelId="{B72D1F9E-7278-490B-B9E3-46A617963C94}" srcId="{10905EA5-4011-4873-9217-05942777E49F}" destId="{0B87B683-1B09-4F40-8390-E9BD4092AC3F}" srcOrd="7" destOrd="0" parTransId="{3D221422-E2E4-4B40-9723-256333AEFDEA}" sibTransId="{60C394AC-47B0-4520-9FBF-5E4E7B79A971}"/>
    <dgm:cxn modelId="{8A17BA02-A6C9-425A-8309-DE6FAF744BAE}" type="presOf" srcId="{ACC2BB5F-3C6D-4334-82D0-79E9ED17FDCF}" destId="{92AE0039-98AD-4912-9BE1-4BC8BCAF042E}" srcOrd="0" destOrd="0" presId="urn:microsoft.com/office/officeart/2005/8/layout/hChevron3"/>
    <dgm:cxn modelId="{44B5D547-E3D8-4A70-843A-2711483A15C9}" type="presOf" srcId="{103CCB37-A3EB-4171-98EC-E7B682A182B2}" destId="{F5042D74-9C33-4563-B1B8-5CDF8A2C5290}" srcOrd="0" destOrd="0" presId="urn:microsoft.com/office/officeart/2005/8/layout/hChevron3"/>
    <dgm:cxn modelId="{331E1AF0-F263-41B4-A800-A0B5F5B0D7B4}" srcId="{10905EA5-4011-4873-9217-05942777E49F}" destId="{D11CA964-3A95-4D0F-9B6D-9EA291CE5B16}" srcOrd="6" destOrd="0" parTransId="{FC9EC3B8-D911-4281-AC07-2922C415D01A}" sibTransId="{1D565743-E80D-4214-AE74-D1D718A6A6D2}"/>
    <dgm:cxn modelId="{F134F022-8A28-405C-8DB1-0820C8F85EAB}" type="presOf" srcId="{EE79A35B-AE35-4E13-8F43-2796C51339D7}" destId="{42E24810-FBB2-4B82-A77C-D77BBB617F2E}" srcOrd="0" destOrd="0" presId="urn:microsoft.com/office/officeart/2005/8/layout/hChevron3"/>
    <dgm:cxn modelId="{D44A4CE8-728C-46CE-A68E-4B593049D03A}" type="presOf" srcId="{D7BA71E4-2399-46F0-A06A-946365902AE1}" destId="{4A854917-6636-436F-A8AF-2C2CD75E3BD8}" srcOrd="0" destOrd="0" presId="urn:microsoft.com/office/officeart/2005/8/layout/hChevron3"/>
    <dgm:cxn modelId="{77271C56-7782-4325-84E9-D4D9AF42B6AA}" type="presOf" srcId="{10905EA5-4011-4873-9217-05942777E49F}" destId="{4BAE7C28-BB78-4F55-A707-D6F225CC52B3}" srcOrd="0" destOrd="0" presId="urn:microsoft.com/office/officeart/2005/8/layout/hChevron3"/>
    <dgm:cxn modelId="{28E7A7B1-15F8-4EEE-9B83-03348B2FD6D3}" srcId="{10905EA5-4011-4873-9217-05942777E49F}" destId="{103CCB37-A3EB-4171-98EC-E7B682A182B2}" srcOrd="4" destOrd="0" parTransId="{9507D08F-6A37-45AB-AEB1-4BF5F800CD2A}" sibTransId="{FFAF4D42-FA13-40E8-9F04-1B2FC908EADB}"/>
    <dgm:cxn modelId="{E5E82372-03F9-4E3F-895C-C8E09967F996}" srcId="{10905EA5-4011-4873-9217-05942777E49F}" destId="{C793F0DA-19C6-4B37-833F-A8A1D4132A01}" srcOrd="2" destOrd="0" parTransId="{A138E33C-381E-44B9-98C7-7E753603E6E7}" sibTransId="{5ADE3A9C-5588-42BB-B9D6-F3FAE227D982}"/>
    <dgm:cxn modelId="{EA92BC7D-CAFC-4FDA-99CB-0C9721944B12}" srcId="{10905EA5-4011-4873-9217-05942777E49F}" destId="{D7BA71E4-2399-46F0-A06A-946365902AE1}" srcOrd="1" destOrd="0" parTransId="{5DEBBB06-2520-4BE0-852B-86DE36382A2D}" sibTransId="{5D8B83BA-8691-4002-9923-2812F496A121}"/>
    <dgm:cxn modelId="{EF5E528A-650F-4A40-AD89-8EC24AE66CA6}" srcId="{10905EA5-4011-4873-9217-05942777E49F}" destId="{E1682904-2180-466F-88D2-FB304620DAF4}" srcOrd="0" destOrd="0" parTransId="{CDC2857F-32D4-4CC9-BBBB-D71925839B54}" sibTransId="{4555C1A8-8AED-43D2-A1B0-39900B05B743}"/>
    <dgm:cxn modelId="{6E759426-5559-457F-953E-B7D122E0AC55}" type="presParOf" srcId="{4BAE7C28-BB78-4F55-A707-D6F225CC52B3}" destId="{45FD8F3A-5AD7-45F0-8CAD-03829A1E349C}" srcOrd="0" destOrd="0" presId="urn:microsoft.com/office/officeart/2005/8/layout/hChevron3"/>
    <dgm:cxn modelId="{2F7FDFBA-26CE-41E5-B5A1-9B30C34B2407}" type="presParOf" srcId="{4BAE7C28-BB78-4F55-A707-D6F225CC52B3}" destId="{6D2FED29-BB44-4AEA-AA47-CFF26F40E918}" srcOrd="1" destOrd="0" presId="urn:microsoft.com/office/officeart/2005/8/layout/hChevron3"/>
    <dgm:cxn modelId="{13B078CA-A2C4-49C2-8B89-E9B2CEA79564}" type="presParOf" srcId="{4BAE7C28-BB78-4F55-A707-D6F225CC52B3}" destId="{4A854917-6636-436F-A8AF-2C2CD75E3BD8}" srcOrd="2" destOrd="0" presId="urn:microsoft.com/office/officeart/2005/8/layout/hChevron3"/>
    <dgm:cxn modelId="{9CA40C08-D763-461B-87DE-FB89768C290E}" type="presParOf" srcId="{4BAE7C28-BB78-4F55-A707-D6F225CC52B3}" destId="{E011F09B-700F-4867-9199-0D320E3F5539}" srcOrd="3" destOrd="0" presId="urn:microsoft.com/office/officeart/2005/8/layout/hChevron3"/>
    <dgm:cxn modelId="{96F1FB2D-47D9-41E4-8B0D-69D2102DBC23}" type="presParOf" srcId="{4BAE7C28-BB78-4F55-A707-D6F225CC52B3}" destId="{F45AD4A6-ED4F-41A9-964E-0AC9B55ACDAA}" srcOrd="4" destOrd="0" presId="urn:microsoft.com/office/officeart/2005/8/layout/hChevron3"/>
    <dgm:cxn modelId="{8225266A-1808-4030-B366-4E79C8C24807}" type="presParOf" srcId="{4BAE7C28-BB78-4F55-A707-D6F225CC52B3}" destId="{4FBC71A7-4567-4B69-B3FC-C42EC5E4B8D2}" srcOrd="5" destOrd="0" presId="urn:microsoft.com/office/officeart/2005/8/layout/hChevron3"/>
    <dgm:cxn modelId="{FE4853B2-ED7F-4437-AF68-0BFA6F88618F}" type="presParOf" srcId="{4BAE7C28-BB78-4F55-A707-D6F225CC52B3}" destId="{42E24810-FBB2-4B82-A77C-D77BBB617F2E}" srcOrd="6" destOrd="0" presId="urn:microsoft.com/office/officeart/2005/8/layout/hChevron3"/>
    <dgm:cxn modelId="{DFDDBF4F-3CF4-4F67-9DA1-41207A18A9A2}" type="presParOf" srcId="{4BAE7C28-BB78-4F55-A707-D6F225CC52B3}" destId="{44F39059-4DF1-4376-ABFC-C9C6B521D2AD}" srcOrd="7" destOrd="0" presId="urn:microsoft.com/office/officeart/2005/8/layout/hChevron3"/>
    <dgm:cxn modelId="{4E6ABCD3-778D-4EE8-ABAA-0DA6000B7C33}" type="presParOf" srcId="{4BAE7C28-BB78-4F55-A707-D6F225CC52B3}" destId="{F5042D74-9C33-4563-B1B8-5CDF8A2C5290}" srcOrd="8" destOrd="0" presId="urn:microsoft.com/office/officeart/2005/8/layout/hChevron3"/>
    <dgm:cxn modelId="{00AD8D51-D3EA-45A5-96E0-17BF00B2A508}" type="presParOf" srcId="{4BAE7C28-BB78-4F55-A707-D6F225CC52B3}" destId="{E9C44808-5D75-46D1-942E-02EDE6C31D48}" srcOrd="9" destOrd="0" presId="urn:microsoft.com/office/officeart/2005/8/layout/hChevron3"/>
    <dgm:cxn modelId="{6F3B769F-B4CA-4A8B-ABDA-A5290E5250C4}" type="presParOf" srcId="{4BAE7C28-BB78-4F55-A707-D6F225CC52B3}" destId="{92AE0039-98AD-4912-9BE1-4BC8BCAF042E}" srcOrd="10" destOrd="0" presId="urn:microsoft.com/office/officeart/2005/8/layout/hChevron3"/>
    <dgm:cxn modelId="{46AECE3B-FE20-4B5B-AA8F-16D26322CCAC}" type="presParOf" srcId="{4BAE7C28-BB78-4F55-A707-D6F225CC52B3}" destId="{90CEE21E-8EA9-4BD0-8CEE-B696CA81F213}" srcOrd="11" destOrd="0" presId="urn:microsoft.com/office/officeart/2005/8/layout/hChevron3"/>
    <dgm:cxn modelId="{567033BD-8C66-4054-BA0E-C8771EE9C914}" type="presParOf" srcId="{4BAE7C28-BB78-4F55-A707-D6F225CC52B3}" destId="{FA2B9E34-E413-4D12-A6E0-A71E93377138}" srcOrd="12" destOrd="0" presId="urn:microsoft.com/office/officeart/2005/8/layout/hChevron3"/>
    <dgm:cxn modelId="{81F2F0B9-C1AA-4AA8-A8C4-558A985AD82E}" type="presParOf" srcId="{4BAE7C28-BB78-4F55-A707-D6F225CC52B3}" destId="{9D50309A-41FD-4018-B1D7-240399352FF5}" srcOrd="13" destOrd="0" presId="urn:microsoft.com/office/officeart/2005/8/layout/hChevron3"/>
    <dgm:cxn modelId="{80EFDF7C-5C77-4B64-998F-8BB7383A52E3}" type="presParOf" srcId="{4BAE7C28-BB78-4F55-A707-D6F225CC52B3}" destId="{691C9B9B-6C7C-4AF9-A0F4-197F993A931F}" srcOrd="1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11BF5-540B-46AE-86D4-07D0071FB0DF}">
      <dsp:nvSpPr>
        <dsp:cNvPr id="0" name=""/>
        <dsp:cNvSpPr/>
      </dsp:nvSpPr>
      <dsp:spPr>
        <a:xfrm>
          <a:off x="442152" y="1770"/>
          <a:ext cx="3023021" cy="1813813"/>
        </a:xfrm>
        <a:prstGeom prst="rect">
          <a:avLst/>
        </a:prstGeom>
        <a:solidFill>
          <a:schemeClr val="bg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b="1" u="none" kern="1200" dirty="0"/>
            <a:t>Fachlich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/>
            <a:t>- Workshop/ Weiterentwicklung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/>
            <a:t>- Xxx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/>
            <a:t>- Xxx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/>
            <a:t>- Xxx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500" u="none" kern="1200" dirty="0"/>
        </a:p>
      </dsp:txBody>
      <dsp:txXfrm>
        <a:off x="442152" y="1770"/>
        <a:ext cx="3023021" cy="1813813"/>
      </dsp:txXfrm>
    </dsp:sp>
    <dsp:sp modelId="{8C49A52D-3AC5-469F-AF16-46D6F6AF461C}">
      <dsp:nvSpPr>
        <dsp:cNvPr id="0" name=""/>
        <dsp:cNvSpPr/>
      </dsp:nvSpPr>
      <dsp:spPr>
        <a:xfrm>
          <a:off x="3767476" y="1770"/>
          <a:ext cx="3023021" cy="1813813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b="1" u="none" kern="1200" dirty="0"/>
            <a:t>Rechtlich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/>
            <a:t>- FITKO/ Verwaltungsabkommen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/>
            <a:t>- Xxx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/>
            <a:t>- Xxx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/>
            <a:t>- Xxx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500" u="sng" kern="1200" dirty="0"/>
        </a:p>
      </dsp:txBody>
      <dsp:txXfrm>
        <a:off x="3767476" y="1770"/>
        <a:ext cx="3023021" cy="1813813"/>
      </dsp:txXfrm>
    </dsp:sp>
    <dsp:sp modelId="{9D747ABF-DAD0-4525-956E-E6D0A7FF3636}">
      <dsp:nvSpPr>
        <dsp:cNvPr id="0" name=""/>
        <dsp:cNvSpPr/>
      </dsp:nvSpPr>
      <dsp:spPr>
        <a:xfrm>
          <a:off x="442152" y="2117885"/>
          <a:ext cx="3023021" cy="1813813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b="1" u="none" kern="1200" dirty="0">
              <a:solidFill>
                <a:schemeClr val="bg1"/>
              </a:solidFill>
            </a:rPr>
            <a:t>Finanziell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>
              <a:solidFill>
                <a:schemeClr val="bg1"/>
              </a:solidFill>
            </a:rPr>
            <a:t>- Kosten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>
              <a:solidFill>
                <a:schemeClr val="bg1"/>
              </a:solidFill>
            </a:rPr>
            <a:t>- Xxx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>
              <a:solidFill>
                <a:schemeClr val="bg1"/>
              </a:solidFill>
            </a:rPr>
            <a:t>- Xxx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>
              <a:solidFill>
                <a:schemeClr val="bg1"/>
              </a:solidFill>
            </a:rPr>
            <a:t>- Xxx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500" u="sng" kern="1200" dirty="0">
            <a:solidFill>
              <a:schemeClr val="bg1"/>
            </a:solidFill>
          </a:endParaRPr>
        </a:p>
      </dsp:txBody>
      <dsp:txXfrm>
        <a:off x="442152" y="2117885"/>
        <a:ext cx="3023021" cy="1813813"/>
      </dsp:txXfrm>
    </dsp:sp>
    <dsp:sp modelId="{BD61DF14-D77B-40BD-878B-32028B319779}">
      <dsp:nvSpPr>
        <dsp:cNvPr id="0" name=""/>
        <dsp:cNvSpPr/>
      </dsp:nvSpPr>
      <dsp:spPr>
        <a:xfrm>
          <a:off x="3767476" y="2117885"/>
          <a:ext cx="3023021" cy="1813813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b="1" u="none" kern="1200" dirty="0">
              <a:solidFill>
                <a:schemeClr val="bg1"/>
              </a:solidFill>
            </a:rPr>
            <a:t>Technisch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>
              <a:solidFill>
                <a:schemeClr val="bg1"/>
              </a:solidFill>
            </a:rPr>
            <a:t>- FV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>
              <a:solidFill>
                <a:schemeClr val="bg1"/>
              </a:solidFill>
            </a:rPr>
            <a:t>- Xxx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>
              <a:solidFill>
                <a:schemeClr val="bg1"/>
              </a:solidFill>
            </a:rPr>
            <a:t>- Xxx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u="none" kern="1200" dirty="0">
              <a:solidFill>
                <a:schemeClr val="bg1"/>
              </a:solidFill>
            </a:rPr>
            <a:t>- Xxx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500" u="sng" kern="1200" dirty="0">
            <a:solidFill>
              <a:schemeClr val="bg1"/>
            </a:solidFill>
          </a:endParaRPr>
        </a:p>
      </dsp:txBody>
      <dsp:txXfrm>
        <a:off x="3767476" y="2117885"/>
        <a:ext cx="3023021" cy="18138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11BF5-540B-46AE-86D4-07D0071FB0DF}">
      <dsp:nvSpPr>
        <dsp:cNvPr id="0" name=""/>
        <dsp:cNvSpPr/>
      </dsp:nvSpPr>
      <dsp:spPr>
        <a:xfrm>
          <a:off x="0" y="2062"/>
          <a:ext cx="3521755" cy="2113053"/>
        </a:xfrm>
        <a:prstGeom prst="rect">
          <a:avLst/>
        </a:prstGeom>
        <a:solidFill>
          <a:schemeClr val="bg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u="none" kern="1200" dirty="0"/>
            <a:t>Fachlich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/>
            <a:t>- Workshop/ Weiterentwicklung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/>
            <a:t>- Xxx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/>
            <a:t>- Xxx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/>
            <a:t>- Xxx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800" u="none" kern="1200" dirty="0"/>
        </a:p>
      </dsp:txBody>
      <dsp:txXfrm>
        <a:off x="0" y="2062"/>
        <a:ext cx="3521755" cy="2113053"/>
      </dsp:txXfrm>
    </dsp:sp>
    <dsp:sp modelId="{8C49A52D-3AC5-469F-AF16-46D6F6AF461C}">
      <dsp:nvSpPr>
        <dsp:cNvPr id="0" name=""/>
        <dsp:cNvSpPr/>
      </dsp:nvSpPr>
      <dsp:spPr>
        <a:xfrm>
          <a:off x="4904126" y="2062"/>
          <a:ext cx="3521755" cy="2113053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u="none" kern="1200" dirty="0"/>
            <a:t>Rechtlich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/>
            <a:t>- FITKO/ Verwaltungsabkommen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/>
            <a:t>- Xxx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/>
            <a:t>- Xxx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/>
            <a:t>- Xxx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800" u="sng" kern="1200" dirty="0"/>
        </a:p>
      </dsp:txBody>
      <dsp:txXfrm>
        <a:off x="4904126" y="2062"/>
        <a:ext cx="3521755" cy="2113053"/>
      </dsp:txXfrm>
    </dsp:sp>
    <dsp:sp modelId="{9D747ABF-DAD0-4525-956E-E6D0A7FF3636}">
      <dsp:nvSpPr>
        <dsp:cNvPr id="0" name=""/>
        <dsp:cNvSpPr/>
      </dsp:nvSpPr>
      <dsp:spPr>
        <a:xfrm>
          <a:off x="0" y="2467291"/>
          <a:ext cx="3521755" cy="2113053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u="none" kern="1200" dirty="0">
              <a:solidFill>
                <a:schemeClr val="bg1"/>
              </a:solidFill>
            </a:rPr>
            <a:t>Finanziell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>
              <a:solidFill>
                <a:schemeClr val="bg1"/>
              </a:solidFill>
            </a:rPr>
            <a:t>- Kosten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>
              <a:solidFill>
                <a:schemeClr val="bg1"/>
              </a:solidFill>
            </a:rPr>
            <a:t>- Xxx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>
              <a:solidFill>
                <a:schemeClr val="bg1"/>
              </a:solidFill>
            </a:rPr>
            <a:t>- Xxx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>
              <a:solidFill>
                <a:schemeClr val="bg1"/>
              </a:solidFill>
            </a:rPr>
            <a:t>- Xxx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800" u="sng" kern="1200" dirty="0">
            <a:solidFill>
              <a:schemeClr val="bg1"/>
            </a:solidFill>
          </a:endParaRPr>
        </a:p>
      </dsp:txBody>
      <dsp:txXfrm>
        <a:off x="0" y="2467291"/>
        <a:ext cx="3521755" cy="2113053"/>
      </dsp:txXfrm>
    </dsp:sp>
    <dsp:sp modelId="{BD61DF14-D77B-40BD-878B-32028B319779}">
      <dsp:nvSpPr>
        <dsp:cNvPr id="0" name=""/>
        <dsp:cNvSpPr/>
      </dsp:nvSpPr>
      <dsp:spPr>
        <a:xfrm>
          <a:off x="4904126" y="2467291"/>
          <a:ext cx="3521755" cy="2113053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u="none" kern="1200" dirty="0">
              <a:solidFill>
                <a:schemeClr val="bg1"/>
              </a:solidFill>
            </a:rPr>
            <a:t>Technisch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>
              <a:solidFill>
                <a:schemeClr val="bg1"/>
              </a:solidFill>
            </a:rPr>
            <a:t>- FV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>
              <a:solidFill>
                <a:schemeClr val="bg1"/>
              </a:solidFill>
            </a:rPr>
            <a:t>- Xxx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>
              <a:solidFill>
                <a:schemeClr val="bg1"/>
              </a:solidFill>
            </a:rPr>
            <a:t>- Xxx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u="none" kern="1200" dirty="0">
              <a:solidFill>
                <a:schemeClr val="bg1"/>
              </a:solidFill>
            </a:rPr>
            <a:t>- Xxx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800" u="sng" kern="1200" dirty="0">
            <a:solidFill>
              <a:schemeClr val="bg1"/>
            </a:solidFill>
          </a:endParaRPr>
        </a:p>
      </dsp:txBody>
      <dsp:txXfrm>
        <a:off x="4904126" y="2467291"/>
        <a:ext cx="3521755" cy="21130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D8F3A-5AD7-45F0-8CAD-03829A1E349C}">
      <dsp:nvSpPr>
        <dsp:cNvPr id="0" name=""/>
        <dsp:cNvSpPr/>
      </dsp:nvSpPr>
      <dsp:spPr>
        <a:xfrm>
          <a:off x="5379" y="886005"/>
          <a:ext cx="1667645" cy="667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Juli 18</a:t>
          </a:r>
        </a:p>
      </dsp:txBody>
      <dsp:txXfrm>
        <a:off x="5379" y="886005"/>
        <a:ext cx="1500881" cy="667058"/>
      </dsp:txXfrm>
    </dsp:sp>
    <dsp:sp modelId="{4A854917-6636-436F-A8AF-2C2CD75E3BD8}">
      <dsp:nvSpPr>
        <dsp:cNvPr id="0" name=""/>
        <dsp:cNvSpPr/>
      </dsp:nvSpPr>
      <dsp:spPr>
        <a:xfrm>
          <a:off x="1339496" y="886005"/>
          <a:ext cx="1667645" cy="667058"/>
        </a:xfrm>
        <a:prstGeom prst="chevron">
          <a:avLst/>
        </a:prstGeom>
        <a:solidFill>
          <a:schemeClr val="tx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…</a:t>
          </a:r>
        </a:p>
      </dsp:txBody>
      <dsp:txXfrm>
        <a:off x="1673025" y="886005"/>
        <a:ext cx="1000587" cy="667058"/>
      </dsp:txXfrm>
    </dsp:sp>
    <dsp:sp modelId="{F45AD4A6-ED4F-41A9-964E-0AC9B55ACDAA}">
      <dsp:nvSpPr>
        <dsp:cNvPr id="0" name=""/>
        <dsp:cNvSpPr/>
      </dsp:nvSpPr>
      <dsp:spPr>
        <a:xfrm>
          <a:off x="2673612" y="886005"/>
          <a:ext cx="1667645" cy="667058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März 19</a:t>
          </a:r>
        </a:p>
      </dsp:txBody>
      <dsp:txXfrm>
        <a:off x="3007141" y="886005"/>
        <a:ext cx="1000587" cy="667058"/>
      </dsp:txXfrm>
    </dsp:sp>
    <dsp:sp modelId="{42E24810-FBB2-4B82-A77C-D77BBB617F2E}">
      <dsp:nvSpPr>
        <dsp:cNvPr id="0" name=""/>
        <dsp:cNvSpPr/>
      </dsp:nvSpPr>
      <dsp:spPr>
        <a:xfrm>
          <a:off x="4007729" y="886005"/>
          <a:ext cx="1667645" cy="667058"/>
        </a:xfrm>
        <a:prstGeom prst="chevron">
          <a:avLst/>
        </a:prstGeom>
        <a:solidFill>
          <a:schemeClr val="tx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…</a:t>
          </a:r>
        </a:p>
      </dsp:txBody>
      <dsp:txXfrm>
        <a:off x="4341258" y="886005"/>
        <a:ext cx="1000587" cy="667058"/>
      </dsp:txXfrm>
    </dsp:sp>
    <dsp:sp modelId="{F5042D74-9C33-4563-B1B8-5CDF8A2C5290}">
      <dsp:nvSpPr>
        <dsp:cNvPr id="0" name=""/>
        <dsp:cNvSpPr/>
      </dsp:nvSpPr>
      <dsp:spPr>
        <a:xfrm>
          <a:off x="5341846" y="886005"/>
          <a:ext cx="1667645" cy="667058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Sep 19</a:t>
          </a:r>
        </a:p>
      </dsp:txBody>
      <dsp:txXfrm>
        <a:off x="5675375" y="886005"/>
        <a:ext cx="1000587" cy="667058"/>
      </dsp:txXfrm>
    </dsp:sp>
    <dsp:sp modelId="{92AE0039-98AD-4912-9BE1-4BC8BCAF042E}">
      <dsp:nvSpPr>
        <dsp:cNvPr id="0" name=""/>
        <dsp:cNvSpPr/>
      </dsp:nvSpPr>
      <dsp:spPr>
        <a:xfrm>
          <a:off x="6675963" y="886005"/>
          <a:ext cx="1667645" cy="667058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Okt 19</a:t>
          </a:r>
        </a:p>
      </dsp:txBody>
      <dsp:txXfrm>
        <a:off x="7009492" y="886005"/>
        <a:ext cx="1000587" cy="667058"/>
      </dsp:txXfrm>
    </dsp:sp>
    <dsp:sp modelId="{FA2B9E34-E413-4D12-A6E0-A71E93377138}">
      <dsp:nvSpPr>
        <dsp:cNvPr id="0" name=""/>
        <dsp:cNvSpPr/>
      </dsp:nvSpPr>
      <dsp:spPr>
        <a:xfrm>
          <a:off x="8010079" y="886005"/>
          <a:ext cx="1667645" cy="66705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Nov 19</a:t>
          </a:r>
        </a:p>
      </dsp:txBody>
      <dsp:txXfrm>
        <a:off x="8343608" y="886005"/>
        <a:ext cx="1000587" cy="667058"/>
      </dsp:txXfrm>
    </dsp:sp>
    <dsp:sp modelId="{691C9B9B-6C7C-4AF9-A0F4-197F993A931F}">
      <dsp:nvSpPr>
        <dsp:cNvPr id="0" name=""/>
        <dsp:cNvSpPr/>
      </dsp:nvSpPr>
      <dsp:spPr>
        <a:xfrm>
          <a:off x="9344196" y="886005"/>
          <a:ext cx="1667645" cy="667058"/>
        </a:xfrm>
        <a:prstGeom prst="chevron">
          <a:avLst/>
        </a:prstGeom>
        <a:solidFill>
          <a:schemeClr val="tx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…</a:t>
          </a:r>
        </a:p>
      </dsp:txBody>
      <dsp:txXfrm>
        <a:off x="9677725" y="886005"/>
        <a:ext cx="1000587" cy="6670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D8F3A-5AD7-45F0-8CAD-03829A1E349C}">
      <dsp:nvSpPr>
        <dsp:cNvPr id="0" name=""/>
        <dsp:cNvSpPr/>
      </dsp:nvSpPr>
      <dsp:spPr>
        <a:xfrm>
          <a:off x="5379" y="886005"/>
          <a:ext cx="1667645" cy="667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Jan 20</a:t>
          </a:r>
        </a:p>
      </dsp:txBody>
      <dsp:txXfrm>
        <a:off x="5379" y="886005"/>
        <a:ext cx="1500881" cy="667058"/>
      </dsp:txXfrm>
    </dsp:sp>
    <dsp:sp modelId="{4A854917-6636-436F-A8AF-2C2CD75E3BD8}">
      <dsp:nvSpPr>
        <dsp:cNvPr id="0" name=""/>
        <dsp:cNvSpPr/>
      </dsp:nvSpPr>
      <dsp:spPr>
        <a:xfrm>
          <a:off x="1339496" y="886005"/>
          <a:ext cx="1667645" cy="667058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Feb 20</a:t>
          </a:r>
        </a:p>
      </dsp:txBody>
      <dsp:txXfrm>
        <a:off x="1673025" y="886005"/>
        <a:ext cx="1000587" cy="667058"/>
      </dsp:txXfrm>
    </dsp:sp>
    <dsp:sp modelId="{F45AD4A6-ED4F-41A9-964E-0AC9B55ACDAA}">
      <dsp:nvSpPr>
        <dsp:cNvPr id="0" name=""/>
        <dsp:cNvSpPr/>
      </dsp:nvSpPr>
      <dsp:spPr>
        <a:xfrm>
          <a:off x="2673612" y="886005"/>
          <a:ext cx="1667645" cy="667058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März 20</a:t>
          </a:r>
        </a:p>
      </dsp:txBody>
      <dsp:txXfrm>
        <a:off x="3007141" y="886005"/>
        <a:ext cx="1000587" cy="667058"/>
      </dsp:txXfrm>
    </dsp:sp>
    <dsp:sp modelId="{42E24810-FBB2-4B82-A77C-D77BBB617F2E}">
      <dsp:nvSpPr>
        <dsp:cNvPr id="0" name=""/>
        <dsp:cNvSpPr/>
      </dsp:nvSpPr>
      <dsp:spPr>
        <a:xfrm>
          <a:off x="4007729" y="886005"/>
          <a:ext cx="1667645" cy="667058"/>
        </a:xfrm>
        <a:prstGeom prst="chevron">
          <a:avLst/>
        </a:prstGeom>
        <a:solidFill>
          <a:schemeClr val="tx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…</a:t>
          </a:r>
        </a:p>
      </dsp:txBody>
      <dsp:txXfrm>
        <a:off x="4341258" y="886005"/>
        <a:ext cx="1000587" cy="667058"/>
      </dsp:txXfrm>
    </dsp:sp>
    <dsp:sp modelId="{F5042D74-9C33-4563-B1B8-5CDF8A2C5290}">
      <dsp:nvSpPr>
        <dsp:cNvPr id="0" name=""/>
        <dsp:cNvSpPr/>
      </dsp:nvSpPr>
      <dsp:spPr>
        <a:xfrm>
          <a:off x="5341846" y="886005"/>
          <a:ext cx="1667645" cy="667058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Juni 20</a:t>
          </a:r>
        </a:p>
      </dsp:txBody>
      <dsp:txXfrm>
        <a:off x="5675375" y="886005"/>
        <a:ext cx="1000587" cy="667058"/>
      </dsp:txXfrm>
    </dsp:sp>
    <dsp:sp modelId="{92AE0039-98AD-4912-9BE1-4BC8BCAF042E}">
      <dsp:nvSpPr>
        <dsp:cNvPr id="0" name=""/>
        <dsp:cNvSpPr/>
      </dsp:nvSpPr>
      <dsp:spPr>
        <a:xfrm>
          <a:off x="6675963" y="886005"/>
          <a:ext cx="1667645" cy="667058"/>
        </a:xfrm>
        <a:prstGeom prst="chevron">
          <a:avLst/>
        </a:prstGeom>
        <a:solidFill>
          <a:schemeClr val="tx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…</a:t>
          </a:r>
        </a:p>
      </dsp:txBody>
      <dsp:txXfrm>
        <a:off x="7009492" y="886005"/>
        <a:ext cx="1000587" cy="667058"/>
      </dsp:txXfrm>
    </dsp:sp>
    <dsp:sp modelId="{FA2B9E34-E413-4D12-A6E0-A71E93377138}">
      <dsp:nvSpPr>
        <dsp:cNvPr id="0" name=""/>
        <dsp:cNvSpPr/>
      </dsp:nvSpPr>
      <dsp:spPr>
        <a:xfrm>
          <a:off x="8010079" y="886005"/>
          <a:ext cx="1667645" cy="66705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Sep 20</a:t>
          </a:r>
        </a:p>
      </dsp:txBody>
      <dsp:txXfrm>
        <a:off x="8343608" y="886005"/>
        <a:ext cx="1000587" cy="667058"/>
      </dsp:txXfrm>
    </dsp:sp>
    <dsp:sp modelId="{691C9B9B-6C7C-4AF9-A0F4-197F993A931F}">
      <dsp:nvSpPr>
        <dsp:cNvPr id="0" name=""/>
        <dsp:cNvSpPr/>
      </dsp:nvSpPr>
      <dsp:spPr>
        <a:xfrm>
          <a:off x="9344196" y="886005"/>
          <a:ext cx="1667645" cy="667058"/>
        </a:xfrm>
        <a:prstGeom prst="chevron">
          <a:avLst/>
        </a:prstGeom>
        <a:solidFill>
          <a:schemeClr val="bg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heute</a:t>
          </a:r>
        </a:p>
      </dsp:txBody>
      <dsp:txXfrm>
        <a:off x="9677725" y="886005"/>
        <a:ext cx="1000587" cy="6670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8BC5F-E4D5-41F2-A71B-DF2838B8702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742EC-925D-4AD8-9E62-C89CBDE723D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332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D622F-54F9-4AAF-ACCC-0DC0C08D8867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62B21-2CA1-4AC0-885F-0A643FCDBCB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333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736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62B21-2CA1-4AC0-885F-0A643FCDBCB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737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Aufhübschen, Farben pro Dimension?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D44979-3037-4CAF-AA30-F326212E94B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446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dirty="0"/>
              <a:t>@Marvin Meyer; https://unsplash.com/photos/iF8GB3WCEls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62B21-2CA1-4AC0-885F-0A643FCDBCB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5943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dirty="0"/>
              <a:t>@Marvin Meyer; https://unsplash.com/photos/iF8GB3WCEls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62B21-2CA1-4AC0-885F-0A643FCDBCB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9350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Betrifft nur initialen Aufschlag von MD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134FB-B554-4020-8CBD-C2BE3383BF7A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284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Betrifft nur initialen Aufschlag von MD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134FB-B554-4020-8CBD-C2BE3383BF7A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2523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u="none" dirty="0">
                <a:solidFill>
                  <a:schemeClr val="accent4"/>
                </a:solidFill>
              </a:rPr>
              <a:t>Bildquelle: @Artem </a:t>
            </a:r>
            <a:r>
              <a:rPr lang="de-DE" b="1" u="none" dirty="0" err="1">
                <a:solidFill>
                  <a:schemeClr val="accent4"/>
                </a:solidFill>
              </a:rPr>
              <a:t>Maltsev</a:t>
            </a:r>
            <a:r>
              <a:rPr lang="de-DE" b="1" u="none" dirty="0">
                <a:solidFill>
                  <a:schemeClr val="accent4"/>
                </a:solidFill>
              </a:rPr>
              <a:t>; https://unsplash.com/photos/iF8GB3WCEls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410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732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0D69EC7-242D-43FE-9788-80C07FD70CCA}"/>
              </a:ext>
            </a:extLst>
          </p:cNvPr>
          <p:cNvSpPr/>
          <p:nvPr userDrawn="1"/>
        </p:nvSpPr>
        <p:spPr>
          <a:xfrm>
            <a:off x="0" y="2130520"/>
            <a:ext cx="12192000" cy="38513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2911647" y="2449901"/>
            <a:ext cx="6368706" cy="1654659"/>
          </a:xfrm>
        </p:spPr>
        <p:txBody>
          <a:bodyPr anchor="b">
            <a:normAutofit/>
          </a:bodyPr>
          <a:lstStyle>
            <a:lvl1pPr algn="ctr">
              <a:defRPr sz="4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2911647" y="4023598"/>
            <a:ext cx="6368706" cy="93424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F7EF2FE6-DAF0-4608-AC32-B5A306F52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91744" y="-3390"/>
            <a:ext cx="4532400" cy="2133910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E60C7A11-64B1-42A3-8D51-5D44587C8DBB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980A8A40-C577-4E5D-8E30-95966B9A615B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des Landes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136060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B6BCEAF-7063-48DF-95AB-4108FCA41A1B}"/>
              </a:ext>
            </a:extLst>
          </p:cNvPr>
          <p:cNvSpPr/>
          <p:nvPr userDrawn="1"/>
        </p:nvSpPr>
        <p:spPr>
          <a:xfrm flipH="1">
            <a:off x="3252192" y="1268412"/>
            <a:ext cx="8939808" cy="5040313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2286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2286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49232" y="1772816"/>
            <a:ext cx="3835400" cy="231184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5383555-CC9D-4345-930E-8F90C2E025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2700000">
            <a:off x="913190" y="3308844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597A312-3650-49BF-BABA-5A96E9569C7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rot="2700000">
            <a:off x="2684840" y="-2453781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C56D204-B19F-4306-B9B6-7D179848DF7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rot="18900000">
            <a:off x="4681516" y="1323762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92BE32B6-6EC0-4573-9372-731A593D3A0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8900000">
            <a:off x="-1083485" y="-495513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E0251D1-5C27-4BC5-9736-CC423CA65C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7077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x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3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Content Placeholder 81"/>
          <p:cNvSpPr>
            <a:spLocks noGrp="1"/>
          </p:cNvSpPr>
          <p:nvPr>
            <p:ph sz="quarter" idx="23"/>
          </p:nvPr>
        </p:nvSpPr>
        <p:spPr>
          <a:xfrm>
            <a:off x="4495800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81"/>
          <p:cNvSpPr>
            <a:spLocks noGrp="1"/>
          </p:cNvSpPr>
          <p:nvPr>
            <p:ph sz="quarter" idx="24"/>
          </p:nvPr>
        </p:nvSpPr>
        <p:spPr>
          <a:xfrm>
            <a:off x="8153400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702291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838200" y="4510091"/>
            <a:ext cx="10515599" cy="122554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06400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12800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21166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911225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620558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9039225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6329891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11225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911225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3620558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3620558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329891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329891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039225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9039225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911225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3620558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6329891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9039225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960774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730793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74785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666718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299C5051-DD3E-42F2-A676-92060A2B1B4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324415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67A9B861-1D95-44FB-B285-44203392C0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68407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EC4A6728-8A09-428C-83AF-242B03E67D8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60340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F1A41A39-2890-4D11-A5BB-46CEEA0067F4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902460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C88EC92D-8712-4EEB-8E44-A378AFEE10F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46452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A8F894A-8471-4CD0-B74B-369CD76AE31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38385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843976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000251"/>
            <a:ext cx="12191999" cy="2581274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70904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970904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094869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5094869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218832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8218832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1529697" y="4783957"/>
            <a:ext cx="441207" cy="1225549"/>
          </a:xfrm>
          <a:solidFill>
            <a:schemeClr val="accent2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1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653661" y="4783957"/>
            <a:ext cx="441207" cy="1225549"/>
          </a:xfrm>
          <a:solidFill>
            <a:schemeClr val="accent3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2" name="Text Placeholder 85"/>
          <p:cNvSpPr>
            <a:spLocks noGrp="1"/>
          </p:cNvSpPr>
          <p:nvPr>
            <p:ph type="body" sz="quarter" idx="26" hasCustomPrompt="1"/>
          </p:nvPr>
        </p:nvSpPr>
        <p:spPr>
          <a:xfrm>
            <a:off x="7777625" y="4783957"/>
            <a:ext cx="441207" cy="1225549"/>
          </a:xfrm>
          <a:solidFill>
            <a:schemeClr val="accent5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99719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319842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38200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029175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3547533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738508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256866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447842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8966200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319842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838200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4029175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3547533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6738508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3"/>
          </p:nvPr>
        </p:nvSpPr>
        <p:spPr>
          <a:xfrm>
            <a:off x="6256866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9447842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8966200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272701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49" cy="904875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49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131498" y="2649120"/>
            <a:ext cx="2387600" cy="390525"/>
          </a:xfrm>
        </p:spPr>
        <p:txBody>
          <a:bodyPr anchor="b">
            <a:noAutofit/>
          </a:bodyPr>
          <a:lstStyle>
            <a:lvl1pPr marL="0" indent="0" algn="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131498" y="3011070"/>
            <a:ext cx="2387600" cy="1009649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672902" y="2649120"/>
            <a:ext cx="238760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8672902" y="3011070"/>
            <a:ext cx="2387600" cy="10096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131498" y="4701757"/>
            <a:ext cx="2387600" cy="390525"/>
          </a:xfrm>
        </p:spPr>
        <p:txBody>
          <a:bodyPr anchor="b">
            <a:noAutofit/>
          </a:bodyPr>
          <a:lstStyle>
            <a:lvl1pPr marL="0" indent="0" algn="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1131498" y="5063707"/>
            <a:ext cx="2387600" cy="1009649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8672902" y="4701757"/>
            <a:ext cx="238760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8672902" y="5063707"/>
            <a:ext cx="2387600" cy="10096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CDCCCB-5094-44F7-A1A8-2A3C48EBF92F}"/>
              </a:ext>
            </a:extLst>
          </p:cNvPr>
          <p:cNvGrpSpPr/>
          <p:nvPr userDrawn="1"/>
        </p:nvGrpSpPr>
        <p:grpSpPr>
          <a:xfrm>
            <a:off x="4540370" y="1924049"/>
            <a:ext cx="3111260" cy="4243218"/>
            <a:chOff x="4994276" y="1098550"/>
            <a:chExt cx="3418681" cy="4662488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2F2473E-ACAE-4775-87C6-E1E4A097BC14}"/>
                </a:ext>
              </a:extLst>
            </p:cNvPr>
            <p:cNvSpPr/>
            <p:nvPr/>
          </p:nvSpPr>
          <p:spPr>
            <a:xfrm>
              <a:off x="4994276" y="1112838"/>
              <a:ext cx="3402012" cy="4648200"/>
            </a:xfrm>
            <a:prstGeom prst="roundRect">
              <a:avLst>
                <a:gd name="adj" fmla="val 6547"/>
              </a:avLst>
            </a:prstGeom>
            <a:solidFill>
              <a:schemeClr val="accent4"/>
            </a:solidFill>
            <a:ln w="2540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Line 15">
              <a:extLst>
                <a:ext uri="{FF2B5EF4-FFF2-40B4-BE49-F238E27FC236}">
                  <a16:creationId xmlns:a16="http://schemas.microsoft.com/office/drawing/2014/main" id="{11CE2AE8-6DAA-4567-821C-1A92EEC510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2957" y="1473200"/>
              <a:ext cx="0" cy="195263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Line 16">
              <a:extLst>
                <a:ext uri="{FF2B5EF4-FFF2-40B4-BE49-F238E27FC236}">
                  <a16:creationId xmlns:a16="http://schemas.microsoft.com/office/drawing/2014/main" id="{EFE3BEA2-17D1-42A5-9B24-B60F7EF047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83538" y="1098550"/>
              <a:ext cx="161925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Line 17">
              <a:extLst>
                <a:ext uri="{FF2B5EF4-FFF2-40B4-BE49-F238E27FC236}">
                  <a16:creationId xmlns:a16="http://schemas.microsoft.com/office/drawing/2014/main" id="{B8F5C87A-B81B-4DAD-B79E-53F47B9833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2957" y="1708150"/>
              <a:ext cx="0" cy="195263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Oval 18">
              <a:extLst>
                <a:ext uri="{FF2B5EF4-FFF2-40B4-BE49-F238E27FC236}">
                  <a16:creationId xmlns:a16="http://schemas.microsoft.com/office/drawing/2014/main" id="{ADCD16FC-CD5F-4A13-9E38-D631AEEC6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9088" y="1168400"/>
              <a:ext cx="52388" cy="52388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Oval 19">
              <a:extLst>
                <a:ext uri="{FF2B5EF4-FFF2-40B4-BE49-F238E27FC236}">
                  <a16:creationId xmlns:a16="http://schemas.microsoft.com/office/drawing/2014/main" id="{32F60239-D185-44F9-A296-2C1A38911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6213" y="1155700"/>
              <a:ext cx="77788" cy="79375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9E3DFC9-5522-43AA-A154-B79CF462D8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86300" y="2098864"/>
            <a:ext cx="2819400" cy="3906590"/>
          </a:xfrm>
          <a:prstGeom prst="roundRect">
            <a:avLst>
              <a:gd name="adj" fmla="val 3889"/>
            </a:avLst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070167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349128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349128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4608902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4608902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7868676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7868676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9E3DFC9-5522-43AA-A154-B79CF462D8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63983" y="2469349"/>
            <a:ext cx="1421487" cy="1633523"/>
          </a:xfrm>
          <a:prstGeom prst="roundRect">
            <a:avLst>
              <a:gd name="adj" fmla="val 14387"/>
            </a:avLst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4" name="Picture Placeholder 10">
            <a:extLst>
              <a:ext uri="{FF2B5EF4-FFF2-40B4-BE49-F238E27FC236}">
                <a16:creationId xmlns:a16="http://schemas.microsoft.com/office/drawing/2014/main" id="{5B4CCAB3-7E67-4B16-897C-9F6D5FE262D5}"/>
              </a:ext>
            </a:extLst>
          </p:cNvPr>
          <p:cNvSpPr>
            <a:spLocks noGrp="1" noChangeAspect="1"/>
          </p:cNvSpPr>
          <p:nvPr>
            <p:ph type="pic" sz="quarter" idx="36" hasCustomPrompt="1"/>
          </p:nvPr>
        </p:nvSpPr>
        <p:spPr>
          <a:xfrm>
            <a:off x="1967546" y="2418524"/>
            <a:ext cx="1737360" cy="173736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5" name="Picture Placeholder 10">
            <a:extLst>
              <a:ext uri="{FF2B5EF4-FFF2-40B4-BE49-F238E27FC236}">
                <a16:creationId xmlns:a16="http://schemas.microsoft.com/office/drawing/2014/main" id="{6566CFC1-D311-49A3-A81A-CF3025485680}"/>
              </a:ext>
            </a:extLst>
          </p:cNvPr>
          <p:cNvSpPr>
            <a:spLocks noGrp="1" noChangeAspect="1"/>
          </p:cNvSpPr>
          <p:nvPr>
            <p:ph type="pic" sz="quarter" idx="37" hasCustomPrompt="1"/>
          </p:nvPr>
        </p:nvSpPr>
        <p:spPr>
          <a:xfrm>
            <a:off x="8458470" y="2418524"/>
            <a:ext cx="1737360" cy="173736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4215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44928" y="1311574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944928" y="1702099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44928" y="2771416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944928" y="3161941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44928" y="4224968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44928" y="4615493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DE412015-E1EA-478C-8A91-44C93A4DD8B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1394" y="764704"/>
            <a:ext cx="4800550" cy="5472608"/>
          </a:xfrm>
          <a:custGeom>
            <a:avLst/>
            <a:gdLst>
              <a:gd name="connsiteX0" fmla="*/ 3215867 w 5446714"/>
              <a:gd name="connsiteY0" fmla="*/ 910514 h 6430126"/>
              <a:gd name="connsiteX1" fmla="*/ 4803999 w 5446714"/>
              <a:gd name="connsiteY1" fmla="*/ 1543136 h 6430126"/>
              <a:gd name="connsiteX2" fmla="*/ 4300739 w 5446714"/>
              <a:gd name="connsiteY2" fmla="*/ 2046221 h 6430126"/>
              <a:gd name="connsiteX3" fmla="*/ 4151569 w 5446714"/>
              <a:gd name="connsiteY3" fmla="*/ 2208895 h 6430126"/>
              <a:gd name="connsiteX4" fmla="*/ 3969251 w 5446714"/>
              <a:gd name="connsiteY4" fmla="*/ 2407719 h 6430126"/>
              <a:gd name="connsiteX5" fmla="*/ 3774877 w 5446714"/>
              <a:gd name="connsiteY5" fmla="*/ 2618593 h 6430126"/>
              <a:gd name="connsiteX6" fmla="*/ 3630227 w 5446714"/>
              <a:gd name="connsiteY6" fmla="*/ 2776748 h 6430126"/>
              <a:gd name="connsiteX7" fmla="*/ 3606119 w 5446714"/>
              <a:gd name="connsiteY7" fmla="*/ 2800848 h 6430126"/>
              <a:gd name="connsiteX8" fmla="*/ 2840682 w 5446714"/>
              <a:gd name="connsiteY8" fmla="*/ 2821936 h 6430126"/>
              <a:gd name="connsiteX9" fmla="*/ 2840682 w 5446714"/>
              <a:gd name="connsiteY9" fmla="*/ 3608193 h 6430126"/>
              <a:gd name="connsiteX10" fmla="*/ 3601599 w 5446714"/>
              <a:gd name="connsiteY10" fmla="*/ 3633799 h 6430126"/>
              <a:gd name="connsiteX11" fmla="*/ 3767344 w 5446714"/>
              <a:gd name="connsiteY11" fmla="*/ 3819067 h 6430126"/>
              <a:gd name="connsiteX12" fmla="*/ 3957196 w 5446714"/>
              <a:gd name="connsiteY12" fmla="*/ 4031448 h 6430126"/>
              <a:gd name="connsiteX13" fmla="*/ 4138008 w 5446714"/>
              <a:gd name="connsiteY13" fmla="*/ 4233283 h 6430126"/>
              <a:gd name="connsiteX14" fmla="*/ 4282657 w 5446714"/>
              <a:gd name="connsiteY14" fmla="*/ 4395957 h 6430126"/>
              <a:gd name="connsiteX15" fmla="*/ 4281151 w 5446714"/>
              <a:gd name="connsiteY15" fmla="*/ 4397464 h 6430126"/>
              <a:gd name="connsiteX16" fmla="*/ 4779891 w 5446714"/>
              <a:gd name="connsiteY16" fmla="*/ 4908080 h 6430126"/>
              <a:gd name="connsiteX17" fmla="*/ 3215867 w 5446714"/>
              <a:gd name="connsiteY17" fmla="*/ 5519614 h 6430126"/>
              <a:gd name="connsiteX18" fmla="*/ 1046123 w 5446714"/>
              <a:gd name="connsiteY18" fmla="*/ 3995298 h 6430126"/>
              <a:gd name="connsiteX19" fmla="*/ 910513 w 5446714"/>
              <a:gd name="connsiteY19" fmla="*/ 3215065 h 6430126"/>
              <a:gd name="connsiteX20" fmla="*/ 1046123 w 5446714"/>
              <a:gd name="connsiteY20" fmla="*/ 2434831 h 6430126"/>
              <a:gd name="connsiteX21" fmla="*/ 3215867 w 5446714"/>
              <a:gd name="connsiteY21" fmla="*/ 910514 h 6430126"/>
              <a:gd name="connsiteX22" fmla="*/ 3215294 w 5446714"/>
              <a:gd name="connsiteY22" fmla="*/ 0 h 6430126"/>
              <a:gd name="connsiteX23" fmla="*/ 5446714 w 5446714"/>
              <a:gd name="connsiteY23" fmla="*/ 899435 h 6430126"/>
              <a:gd name="connsiteX24" fmla="*/ 4981145 w 5446714"/>
              <a:gd name="connsiteY24" fmla="*/ 1364971 h 6430126"/>
              <a:gd name="connsiteX25" fmla="*/ 3215294 w 5446714"/>
              <a:gd name="connsiteY25" fmla="*/ 656873 h 6430126"/>
              <a:gd name="connsiteX26" fmla="*/ 1045649 w 5446714"/>
              <a:gd name="connsiteY26" fmla="*/ 1859133 h 6430126"/>
              <a:gd name="connsiteX27" fmla="*/ 656920 w 5446714"/>
              <a:gd name="connsiteY27" fmla="*/ 3215064 h 6430126"/>
              <a:gd name="connsiteX28" fmla="*/ 1045649 w 5446714"/>
              <a:gd name="connsiteY28" fmla="*/ 4570995 h 6430126"/>
              <a:gd name="connsiteX29" fmla="*/ 3215294 w 5446714"/>
              <a:gd name="connsiteY29" fmla="*/ 5773253 h 6430126"/>
              <a:gd name="connsiteX30" fmla="*/ 4955531 w 5446714"/>
              <a:gd name="connsiteY30" fmla="*/ 5090768 h 6430126"/>
              <a:gd name="connsiteX31" fmla="*/ 5413567 w 5446714"/>
              <a:gd name="connsiteY31" fmla="*/ 5562331 h 6430126"/>
              <a:gd name="connsiteX32" fmla="*/ 3215294 w 5446714"/>
              <a:gd name="connsiteY32" fmla="*/ 6430126 h 6430126"/>
              <a:gd name="connsiteX33" fmla="*/ 1045649 w 5446714"/>
              <a:gd name="connsiteY33" fmla="*/ 5587943 h 6430126"/>
              <a:gd name="connsiteX34" fmla="*/ 0 w 5446714"/>
              <a:gd name="connsiteY34" fmla="*/ 3215064 h 6430126"/>
              <a:gd name="connsiteX35" fmla="*/ 1045649 w 5446714"/>
              <a:gd name="connsiteY35" fmla="*/ 842184 h 6430126"/>
              <a:gd name="connsiteX36" fmla="*/ 3215294 w 5446714"/>
              <a:gd name="connsiteY36" fmla="*/ 0 h 6430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446714" h="6430126">
                <a:moveTo>
                  <a:pt x="3215867" y="910514"/>
                </a:moveTo>
                <a:cubicBezTo>
                  <a:pt x="3830627" y="910514"/>
                  <a:pt x="4389638" y="1151513"/>
                  <a:pt x="4803999" y="1543136"/>
                </a:cubicBezTo>
                <a:cubicBezTo>
                  <a:pt x="4803999" y="1543136"/>
                  <a:pt x="4803999" y="1543136"/>
                  <a:pt x="4300739" y="2046221"/>
                </a:cubicBezTo>
                <a:cubicBezTo>
                  <a:pt x="4300739" y="2046221"/>
                  <a:pt x="4300739" y="2046221"/>
                  <a:pt x="4151569" y="2208895"/>
                </a:cubicBezTo>
                <a:cubicBezTo>
                  <a:pt x="4151569" y="2208895"/>
                  <a:pt x="4151569" y="2208895"/>
                  <a:pt x="3969251" y="2407719"/>
                </a:cubicBezTo>
                <a:cubicBezTo>
                  <a:pt x="3969251" y="2407719"/>
                  <a:pt x="3969251" y="2407719"/>
                  <a:pt x="3774877" y="2618593"/>
                </a:cubicBezTo>
                <a:cubicBezTo>
                  <a:pt x="3774877" y="2618593"/>
                  <a:pt x="3774877" y="2618593"/>
                  <a:pt x="3630227" y="2776748"/>
                </a:cubicBezTo>
                <a:cubicBezTo>
                  <a:pt x="3630227" y="2776748"/>
                  <a:pt x="3630227" y="2776748"/>
                  <a:pt x="3606119" y="2800848"/>
                </a:cubicBezTo>
                <a:cubicBezTo>
                  <a:pt x="3387638" y="2605036"/>
                  <a:pt x="3050123" y="2611062"/>
                  <a:pt x="2840682" y="2821936"/>
                </a:cubicBezTo>
                <a:cubicBezTo>
                  <a:pt x="2623708" y="3038834"/>
                  <a:pt x="2623708" y="3391295"/>
                  <a:pt x="2840682" y="3608193"/>
                </a:cubicBezTo>
                <a:cubicBezTo>
                  <a:pt x="3048616" y="3817561"/>
                  <a:pt x="3383118" y="3825092"/>
                  <a:pt x="3601599" y="3633799"/>
                </a:cubicBezTo>
                <a:cubicBezTo>
                  <a:pt x="3601599" y="3633799"/>
                  <a:pt x="3601599" y="3633799"/>
                  <a:pt x="3767344" y="3819067"/>
                </a:cubicBezTo>
                <a:cubicBezTo>
                  <a:pt x="3767344" y="3819067"/>
                  <a:pt x="3767344" y="3819067"/>
                  <a:pt x="3957196" y="4031448"/>
                </a:cubicBezTo>
                <a:cubicBezTo>
                  <a:pt x="3957196" y="4031448"/>
                  <a:pt x="3957196" y="4031448"/>
                  <a:pt x="4138008" y="4233283"/>
                </a:cubicBezTo>
                <a:cubicBezTo>
                  <a:pt x="4138008" y="4233283"/>
                  <a:pt x="4138008" y="4233283"/>
                  <a:pt x="4282657" y="4395957"/>
                </a:cubicBezTo>
                <a:lnTo>
                  <a:pt x="4281151" y="4397464"/>
                </a:lnTo>
                <a:cubicBezTo>
                  <a:pt x="4281151" y="4397464"/>
                  <a:pt x="4281151" y="4397464"/>
                  <a:pt x="4779891" y="4908080"/>
                </a:cubicBezTo>
                <a:cubicBezTo>
                  <a:pt x="4368544" y="5287653"/>
                  <a:pt x="3818573" y="5519614"/>
                  <a:pt x="3215867" y="5519614"/>
                </a:cubicBezTo>
                <a:cubicBezTo>
                  <a:pt x="2216881" y="5519614"/>
                  <a:pt x="1365557" y="4883980"/>
                  <a:pt x="1046123" y="3995298"/>
                </a:cubicBezTo>
                <a:cubicBezTo>
                  <a:pt x="958730" y="3751286"/>
                  <a:pt x="910513" y="3489201"/>
                  <a:pt x="910513" y="3215065"/>
                </a:cubicBezTo>
                <a:cubicBezTo>
                  <a:pt x="910513" y="2940929"/>
                  <a:pt x="958730" y="2678842"/>
                  <a:pt x="1046123" y="2434831"/>
                </a:cubicBezTo>
                <a:cubicBezTo>
                  <a:pt x="1365557" y="1546148"/>
                  <a:pt x="2216881" y="910514"/>
                  <a:pt x="3215867" y="910514"/>
                </a:cubicBezTo>
                <a:close/>
                <a:moveTo>
                  <a:pt x="3215294" y="0"/>
                </a:moveTo>
                <a:cubicBezTo>
                  <a:pt x="4081646" y="0"/>
                  <a:pt x="4868142" y="341996"/>
                  <a:pt x="5446714" y="899435"/>
                </a:cubicBezTo>
                <a:cubicBezTo>
                  <a:pt x="5446714" y="899435"/>
                  <a:pt x="5446714" y="899435"/>
                  <a:pt x="4981145" y="1364971"/>
                </a:cubicBezTo>
                <a:cubicBezTo>
                  <a:pt x="4523109" y="926553"/>
                  <a:pt x="3900841" y="656873"/>
                  <a:pt x="3215294" y="656873"/>
                </a:cubicBezTo>
                <a:cubicBezTo>
                  <a:pt x="2300729" y="656873"/>
                  <a:pt x="1497658" y="1137476"/>
                  <a:pt x="1045649" y="1859133"/>
                </a:cubicBezTo>
                <a:cubicBezTo>
                  <a:pt x="800057" y="2252353"/>
                  <a:pt x="656920" y="2716382"/>
                  <a:pt x="656920" y="3215064"/>
                </a:cubicBezTo>
                <a:cubicBezTo>
                  <a:pt x="656920" y="3713744"/>
                  <a:pt x="800057" y="4177774"/>
                  <a:pt x="1045649" y="4570995"/>
                </a:cubicBezTo>
                <a:cubicBezTo>
                  <a:pt x="1497658" y="5292651"/>
                  <a:pt x="2300729" y="5773253"/>
                  <a:pt x="3215294" y="5773253"/>
                </a:cubicBezTo>
                <a:cubicBezTo>
                  <a:pt x="3887281" y="5773253"/>
                  <a:pt x="4499002" y="5514120"/>
                  <a:pt x="4955531" y="5090768"/>
                </a:cubicBezTo>
                <a:cubicBezTo>
                  <a:pt x="4955531" y="5090768"/>
                  <a:pt x="4955531" y="5090768"/>
                  <a:pt x="5413567" y="5562331"/>
                </a:cubicBezTo>
                <a:cubicBezTo>
                  <a:pt x="4838008" y="6100183"/>
                  <a:pt x="4065072" y="6430126"/>
                  <a:pt x="3215294" y="6430126"/>
                </a:cubicBezTo>
                <a:cubicBezTo>
                  <a:pt x="2379077" y="6430126"/>
                  <a:pt x="1618194" y="6110729"/>
                  <a:pt x="1045649" y="5587943"/>
                </a:cubicBezTo>
                <a:cubicBezTo>
                  <a:pt x="403796" y="5000373"/>
                  <a:pt x="0" y="4155175"/>
                  <a:pt x="0" y="3215064"/>
                </a:cubicBezTo>
                <a:cubicBezTo>
                  <a:pt x="0" y="2274952"/>
                  <a:pt x="403796" y="1429754"/>
                  <a:pt x="1045649" y="842184"/>
                </a:cubicBezTo>
                <a:cubicBezTo>
                  <a:pt x="1618194" y="319397"/>
                  <a:pt x="2379077" y="0"/>
                  <a:pt x="321529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44133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9351" y="1311574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29351" y="1702099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36532" y="2965509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136532" y="3356034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43712" y="4619445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43712" y="5009970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A781B8-65E7-4A93-A83D-03CBA66CCB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-24681" y="0"/>
            <a:ext cx="6257315" cy="6308725"/>
          </a:xfrm>
          <a:custGeom>
            <a:avLst/>
            <a:gdLst>
              <a:gd name="connsiteX0" fmla="*/ 4195063 w 6257315"/>
              <a:gd name="connsiteY0" fmla="*/ 0 h 6858000"/>
              <a:gd name="connsiteX1" fmla="*/ 6257315 w 6257315"/>
              <a:gd name="connsiteY1" fmla="*/ 0 h 6858000"/>
              <a:gd name="connsiteX2" fmla="*/ 6257315 w 6257315"/>
              <a:gd name="connsiteY2" fmla="*/ 3571925 h 6858000"/>
              <a:gd name="connsiteX3" fmla="*/ 2035313 w 6257315"/>
              <a:gd name="connsiteY3" fmla="*/ 0 h 6858000"/>
              <a:gd name="connsiteX4" fmla="*/ 4056749 w 6257315"/>
              <a:gd name="connsiteY4" fmla="*/ 0 h 6858000"/>
              <a:gd name="connsiteX5" fmla="*/ 6257315 w 6257315"/>
              <a:gd name="connsiteY5" fmla="*/ 3811493 h 6858000"/>
              <a:gd name="connsiteX6" fmla="*/ 6257315 w 6257315"/>
              <a:gd name="connsiteY6" fmla="*/ 6858000 h 6858000"/>
              <a:gd name="connsiteX7" fmla="*/ 5994782 w 6257315"/>
              <a:gd name="connsiteY7" fmla="*/ 6858000 h 6858000"/>
              <a:gd name="connsiteX8" fmla="*/ 0 w 6257315"/>
              <a:gd name="connsiteY8" fmla="*/ 0 h 6858000"/>
              <a:gd name="connsiteX9" fmla="*/ 1896999 w 6257315"/>
              <a:gd name="connsiteY9" fmla="*/ 0 h 6858000"/>
              <a:gd name="connsiteX10" fmla="*/ 5856468 w 6257315"/>
              <a:gd name="connsiteY10" fmla="*/ 6858000 h 6858000"/>
              <a:gd name="connsiteX11" fmla="*/ 3959467 w 6257315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57315" h="6858000">
                <a:moveTo>
                  <a:pt x="4195063" y="0"/>
                </a:moveTo>
                <a:lnTo>
                  <a:pt x="6257315" y="0"/>
                </a:lnTo>
                <a:lnTo>
                  <a:pt x="6257315" y="3571925"/>
                </a:lnTo>
                <a:close/>
                <a:moveTo>
                  <a:pt x="2035313" y="0"/>
                </a:moveTo>
                <a:lnTo>
                  <a:pt x="4056749" y="0"/>
                </a:lnTo>
                <a:lnTo>
                  <a:pt x="6257315" y="3811493"/>
                </a:lnTo>
                <a:lnTo>
                  <a:pt x="6257315" y="6858000"/>
                </a:lnTo>
                <a:lnTo>
                  <a:pt x="5994782" y="6858000"/>
                </a:lnTo>
                <a:close/>
                <a:moveTo>
                  <a:pt x="0" y="0"/>
                </a:moveTo>
                <a:lnTo>
                  <a:pt x="1896999" y="0"/>
                </a:lnTo>
                <a:lnTo>
                  <a:pt x="5856468" y="6858000"/>
                </a:lnTo>
                <a:lnTo>
                  <a:pt x="3959467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094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0D92CD1-10BA-4DCA-8D5C-3697499ACFA0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41716" y="1886809"/>
            <a:ext cx="3440503" cy="1701779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5DE768-331A-4720-AAEF-8AD5A9DE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691BBAB-C857-4CE8-B4D7-39B74FA7C2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1716" y="3588587"/>
            <a:ext cx="3440503" cy="2096221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A9420CFF-EED0-4F4B-BC00-F73029152A30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41716" y="5684809"/>
            <a:ext cx="3440503" cy="562232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ctr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64A2F874-4963-4F9F-8E85-D7B90975E5AB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711459" y="1886809"/>
            <a:ext cx="3440503" cy="1822549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48A3DEC-3149-44BB-8AC9-E2308F8E5E7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711459" y="3706983"/>
            <a:ext cx="3440503" cy="1401368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CBBC130-5C98-46C2-9106-88D16017BB7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474013" y="1886808"/>
            <a:ext cx="2776272" cy="2693817"/>
          </a:xfrm>
          <a:prstGeom prst="roundRect">
            <a:avLst>
              <a:gd name="adj" fmla="val 1616"/>
            </a:avLst>
          </a:prstGeom>
          <a:solidFill>
            <a:schemeClr val="tx1"/>
          </a:solidFill>
          <a:ln w="6350"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2F30881B-ECC8-40A1-9BE6-D6D4A29669A7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4711459" y="5108351"/>
            <a:ext cx="3440503" cy="1138690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97054923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7DAC40-C3D1-49F0-9C41-67413285C78F}"/>
              </a:ext>
            </a:extLst>
          </p:cNvPr>
          <p:cNvSpPr/>
          <p:nvPr userDrawn="1"/>
        </p:nvSpPr>
        <p:spPr>
          <a:xfrm>
            <a:off x="0" y="1"/>
            <a:ext cx="7381876" cy="63087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10600" y="1311574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10600" y="1702099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10600" y="2965509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610600" y="3356034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610600" y="4619445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610600" y="5009970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A781B8-65E7-4A93-A83D-03CBA66CCB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53512" y="0"/>
            <a:ext cx="3228364" cy="63087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4E83C8-78D9-4AD1-A71F-20579CE4C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009900" cy="2159000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E84233F-2627-4458-9230-7FFAB0FAF31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" y="2718575"/>
            <a:ext cx="3009900" cy="19008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69152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30528" y="3341384"/>
            <a:ext cx="3408872" cy="678792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3CA6-D7B4-415B-B11E-142D5F02F9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5253" y="2015821"/>
            <a:ext cx="3999422" cy="1325563"/>
          </a:xfrm>
        </p:spPr>
        <p:txBody>
          <a:bodyPr anchor="b"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8BA3AB8-2A97-43AD-A3FC-B9879BD9DBA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3223" y="1000836"/>
            <a:ext cx="4681100" cy="4681097"/>
          </a:xfrm>
          <a:custGeom>
            <a:avLst/>
            <a:gdLst>
              <a:gd name="connsiteX0" fmla="*/ 4161987 w 4681100"/>
              <a:gd name="connsiteY0" fmla="*/ 3205433 h 4681097"/>
              <a:gd name="connsiteX1" fmla="*/ 4529055 w 4681100"/>
              <a:gd name="connsiteY1" fmla="*/ 3357477 h 4681097"/>
              <a:gd name="connsiteX2" fmla="*/ 4529055 w 4681100"/>
              <a:gd name="connsiteY2" fmla="*/ 4091614 h 4681097"/>
              <a:gd name="connsiteX3" fmla="*/ 4091615 w 4681100"/>
              <a:gd name="connsiteY3" fmla="*/ 4529053 h 4681097"/>
              <a:gd name="connsiteX4" fmla="*/ 3357478 w 4681100"/>
              <a:gd name="connsiteY4" fmla="*/ 4529053 h 4681097"/>
              <a:gd name="connsiteX5" fmla="*/ 3357480 w 4681100"/>
              <a:gd name="connsiteY5" fmla="*/ 4529053 h 4681097"/>
              <a:gd name="connsiteX6" fmla="*/ 3357480 w 4681100"/>
              <a:gd name="connsiteY6" fmla="*/ 3794916 h 4681097"/>
              <a:gd name="connsiteX7" fmla="*/ 3794918 w 4681100"/>
              <a:gd name="connsiteY7" fmla="*/ 3357477 h 4681097"/>
              <a:gd name="connsiteX8" fmla="*/ 4161987 w 4681100"/>
              <a:gd name="connsiteY8" fmla="*/ 3205433 h 4681097"/>
              <a:gd name="connsiteX9" fmla="*/ 4161987 w 4681100"/>
              <a:gd name="connsiteY9" fmla="*/ 1604964 h 4681097"/>
              <a:gd name="connsiteX10" fmla="*/ 4529056 w 4681100"/>
              <a:gd name="connsiteY10" fmla="*/ 1757008 h 4681097"/>
              <a:gd name="connsiteX11" fmla="*/ 4529056 w 4681100"/>
              <a:gd name="connsiteY11" fmla="*/ 2491145 h 4681097"/>
              <a:gd name="connsiteX12" fmla="*/ 2491146 w 4681100"/>
              <a:gd name="connsiteY12" fmla="*/ 4529053 h 4681097"/>
              <a:gd name="connsiteX13" fmla="*/ 1757010 w 4681100"/>
              <a:gd name="connsiteY13" fmla="*/ 4529053 h 4681097"/>
              <a:gd name="connsiteX14" fmla="*/ 1757011 w 4681100"/>
              <a:gd name="connsiteY14" fmla="*/ 4529053 h 4681097"/>
              <a:gd name="connsiteX15" fmla="*/ 1757011 w 4681100"/>
              <a:gd name="connsiteY15" fmla="*/ 3794916 h 4681097"/>
              <a:gd name="connsiteX16" fmla="*/ 3794919 w 4681100"/>
              <a:gd name="connsiteY16" fmla="*/ 1757008 h 4681097"/>
              <a:gd name="connsiteX17" fmla="*/ 4161987 w 4681100"/>
              <a:gd name="connsiteY17" fmla="*/ 1604964 h 4681097"/>
              <a:gd name="connsiteX18" fmla="*/ 2557021 w 4681100"/>
              <a:gd name="connsiteY18" fmla="*/ 1123 h 4681097"/>
              <a:gd name="connsiteX19" fmla="*/ 2924090 w 4681100"/>
              <a:gd name="connsiteY19" fmla="*/ 153168 h 4681097"/>
              <a:gd name="connsiteX20" fmla="*/ 2924090 w 4681100"/>
              <a:gd name="connsiteY20" fmla="*/ 887305 h 4681097"/>
              <a:gd name="connsiteX21" fmla="*/ 886181 w 4681100"/>
              <a:gd name="connsiteY21" fmla="*/ 2925213 h 4681097"/>
              <a:gd name="connsiteX22" fmla="*/ 152044 w 4681100"/>
              <a:gd name="connsiteY22" fmla="*/ 2925213 h 4681097"/>
              <a:gd name="connsiteX23" fmla="*/ 152046 w 4681100"/>
              <a:gd name="connsiteY23" fmla="*/ 2925213 h 4681097"/>
              <a:gd name="connsiteX24" fmla="*/ 152046 w 4681100"/>
              <a:gd name="connsiteY24" fmla="*/ 2191076 h 4681097"/>
              <a:gd name="connsiteX25" fmla="*/ 2189953 w 4681100"/>
              <a:gd name="connsiteY25" fmla="*/ 153169 h 4681097"/>
              <a:gd name="connsiteX26" fmla="*/ 2557021 w 4681100"/>
              <a:gd name="connsiteY26" fmla="*/ 1123 h 4681097"/>
              <a:gd name="connsiteX27" fmla="*/ 956553 w 4681100"/>
              <a:gd name="connsiteY27" fmla="*/ 0 h 4681097"/>
              <a:gd name="connsiteX28" fmla="*/ 1323620 w 4681100"/>
              <a:gd name="connsiteY28" fmla="*/ 152045 h 4681097"/>
              <a:gd name="connsiteX29" fmla="*/ 1323620 w 4681100"/>
              <a:gd name="connsiteY29" fmla="*/ 886182 h 4681097"/>
              <a:gd name="connsiteX30" fmla="*/ 886181 w 4681100"/>
              <a:gd name="connsiteY30" fmla="*/ 1323620 h 4681097"/>
              <a:gd name="connsiteX31" fmla="*/ 152044 w 4681100"/>
              <a:gd name="connsiteY31" fmla="*/ 1323620 h 4681097"/>
              <a:gd name="connsiteX32" fmla="*/ 152046 w 4681100"/>
              <a:gd name="connsiteY32" fmla="*/ 1323620 h 4681097"/>
              <a:gd name="connsiteX33" fmla="*/ 152046 w 4681100"/>
              <a:gd name="connsiteY33" fmla="*/ 589483 h 4681097"/>
              <a:gd name="connsiteX34" fmla="*/ 589484 w 4681100"/>
              <a:gd name="connsiteY34" fmla="*/ 152045 h 4681097"/>
              <a:gd name="connsiteX35" fmla="*/ 956553 w 4681100"/>
              <a:gd name="connsiteY35" fmla="*/ 0 h 4681097"/>
              <a:gd name="connsiteX36" fmla="*/ 4161987 w 4681100"/>
              <a:gd name="connsiteY36" fmla="*/ 0 h 4681097"/>
              <a:gd name="connsiteX37" fmla="*/ 4529056 w 4681100"/>
              <a:gd name="connsiteY37" fmla="*/ 152044 h 4681097"/>
              <a:gd name="connsiteX38" fmla="*/ 4529055 w 4681100"/>
              <a:gd name="connsiteY38" fmla="*/ 886181 h 4681097"/>
              <a:gd name="connsiteX39" fmla="*/ 886182 w 4681100"/>
              <a:gd name="connsiteY39" fmla="*/ 4529053 h 4681097"/>
              <a:gd name="connsiteX40" fmla="*/ 152046 w 4681100"/>
              <a:gd name="connsiteY40" fmla="*/ 4529053 h 4681097"/>
              <a:gd name="connsiteX41" fmla="*/ 152047 w 4681100"/>
              <a:gd name="connsiteY41" fmla="*/ 4529053 h 4681097"/>
              <a:gd name="connsiteX42" fmla="*/ 152047 w 4681100"/>
              <a:gd name="connsiteY42" fmla="*/ 3794916 h 4681097"/>
              <a:gd name="connsiteX43" fmla="*/ 3794919 w 4681100"/>
              <a:gd name="connsiteY43" fmla="*/ 152044 h 4681097"/>
              <a:gd name="connsiteX44" fmla="*/ 4161987 w 4681100"/>
              <a:gd name="connsiteY44" fmla="*/ 0 h 468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681100" h="4681097">
                <a:moveTo>
                  <a:pt x="4161987" y="3205433"/>
                </a:moveTo>
                <a:cubicBezTo>
                  <a:pt x="4294839" y="3205433"/>
                  <a:pt x="4427692" y="3256114"/>
                  <a:pt x="4529055" y="3357477"/>
                </a:cubicBezTo>
                <a:cubicBezTo>
                  <a:pt x="4731781" y="3560203"/>
                  <a:pt x="4731781" y="3888888"/>
                  <a:pt x="4529055" y="4091614"/>
                </a:cubicBezTo>
                <a:cubicBezTo>
                  <a:pt x="4383242" y="4237427"/>
                  <a:pt x="4237428" y="4383239"/>
                  <a:pt x="4091615" y="4529053"/>
                </a:cubicBezTo>
                <a:cubicBezTo>
                  <a:pt x="3888889" y="4731779"/>
                  <a:pt x="3560204" y="4731779"/>
                  <a:pt x="3357478" y="4529053"/>
                </a:cubicBezTo>
                <a:lnTo>
                  <a:pt x="3357480" y="4529053"/>
                </a:lnTo>
                <a:cubicBezTo>
                  <a:pt x="3154753" y="4326326"/>
                  <a:pt x="3154753" y="3997642"/>
                  <a:pt x="3357480" y="3794916"/>
                </a:cubicBezTo>
                <a:lnTo>
                  <a:pt x="3794918" y="3357477"/>
                </a:lnTo>
                <a:cubicBezTo>
                  <a:pt x="3896281" y="3256114"/>
                  <a:pt x="4029134" y="3205433"/>
                  <a:pt x="4161987" y="3205433"/>
                </a:cubicBezTo>
                <a:close/>
                <a:moveTo>
                  <a:pt x="4161987" y="1604964"/>
                </a:moveTo>
                <a:cubicBezTo>
                  <a:pt x="4294840" y="1604964"/>
                  <a:pt x="4427693" y="1655645"/>
                  <a:pt x="4529056" y="1757008"/>
                </a:cubicBezTo>
                <a:cubicBezTo>
                  <a:pt x="4731782" y="1959734"/>
                  <a:pt x="4731782" y="2288418"/>
                  <a:pt x="4529056" y="2491145"/>
                </a:cubicBezTo>
                <a:cubicBezTo>
                  <a:pt x="3849753" y="3170447"/>
                  <a:pt x="3170449" y="3849750"/>
                  <a:pt x="2491146" y="4529053"/>
                </a:cubicBezTo>
                <a:cubicBezTo>
                  <a:pt x="2288420" y="4731779"/>
                  <a:pt x="1959736" y="4731779"/>
                  <a:pt x="1757010" y="4529053"/>
                </a:cubicBezTo>
                <a:lnTo>
                  <a:pt x="1757011" y="4529053"/>
                </a:lnTo>
                <a:cubicBezTo>
                  <a:pt x="1554285" y="4326326"/>
                  <a:pt x="1554285" y="3997642"/>
                  <a:pt x="1757011" y="3794916"/>
                </a:cubicBezTo>
                <a:lnTo>
                  <a:pt x="3794919" y="1757008"/>
                </a:lnTo>
                <a:cubicBezTo>
                  <a:pt x="3896282" y="1655645"/>
                  <a:pt x="4029134" y="1604963"/>
                  <a:pt x="4161987" y="1604964"/>
                </a:cubicBezTo>
                <a:close/>
                <a:moveTo>
                  <a:pt x="2557021" y="1123"/>
                </a:moveTo>
                <a:cubicBezTo>
                  <a:pt x="2689874" y="1123"/>
                  <a:pt x="2822726" y="51804"/>
                  <a:pt x="2924090" y="153168"/>
                </a:cubicBezTo>
                <a:cubicBezTo>
                  <a:pt x="3126816" y="355894"/>
                  <a:pt x="3126816" y="684578"/>
                  <a:pt x="2924090" y="887305"/>
                </a:cubicBezTo>
                <a:cubicBezTo>
                  <a:pt x="2244787" y="1566607"/>
                  <a:pt x="1565483" y="2245909"/>
                  <a:pt x="886181" y="2925213"/>
                </a:cubicBezTo>
                <a:cubicBezTo>
                  <a:pt x="683455" y="3127939"/>
                  <a:pt x="354770" y="3127938"/>
                  <a:pt x="152044" y="2925213"/>
                </a:cubicBezTo>
                <a:lnTo>
                  <a:pt x="152046" y="2925213"/>
                </a:lnTo>
                <a:cubicBezTo>
                  <a:pt x="-50681" y="2722486"/>
                  <a:pt x="-50681" y="2393801"/>
                  <a:pt x="152046" y="2191076"/>
                </a:cubicBezTo>
                <a:lnTo>
                  <a:pt x="2189953" y="153169"/>
                </a:lnTo>
                <a:cubicBezTo>
                  <a:pt x="2291316" y="51804"/>
                  <a:pt x="2424168" y="1123"/>
                  <a:pt x="2557021" y="1123"/>
                </a:cubicBezTo>
                <a:close/>
                <a:moveTo>
                  <a:pt x="956553" y="0"/>
                </a:moveTo>
                <a:cubicBezTo>
                  <a:pt x="1089405" y="0"/>
                  <a:pt x="1222257" y="50682"/>
                  <a:pt x="1323620" y="152045"/>
                </a:cubicBezTo>
                <a:cubicBezTo>
                  <a:pt x="1526347" y="354771"/>
                  <a:pt x="1526347" y="683455"/>
                  <a:pt x="1323620" y="886182"/>
                </a:cubicBezTo>
                <a:cubicBezTo>
                  <a:pt x="1177808" y="1031994"/>
                  <a:pt x="1031994" y="1177807"/>
                  <a:pt x="886181" y="1323620"/>
                </a:cubicBezTo>
                <a:cubicBezTo>
                  <a:pt x="683455" y="1526346"/>
                  <a:pt x="354770" y="1526346"/>
                  <a:pt x="152044" y="1323620"/>
                </a:cubicBezTo>
                <a:lnTo>
                  <a:pt x="152046" y="1323620"/>
                </a:lnTo>
                <a:cubicBezTo>
                  <a:pt x="-50681" y="1120894"/>
                  <a:pt x="-50681" y="792210"/>
                  <a:pt x="152046" y="589483"/>
                </a:cubicBezTo>
                <a:lnTo>
                  <a:pt x="589484" y="152045"/>
                </a:lnTo>
                <a:cubicBezTo>
                  <a:pt x="690848" y="50682"/>
                  <a:pt x="823700" y="0"/>
                  <a:pt x="956553" y="0"/>
                </a:cubicBezTo>
                <a:close/>
                <a:moveTo>
                  <a:pt x="4161987" y="0"/>
                </a:moveTo>
                <a:cubicBezTo>
                  <a:pt x="4294840" y="0"/>
                  <a:pt x="4427693" y="50681"/>
                  <a:pt x="4529056" y="152044"/>
                </a:cubicBezTo>
                <a:cubicBezTo>
                  <a:pt x="4731782" y="354770"/>
                  <a:pt x="4731782" y="683454"/>
                  <a:pt x="4529055" y="886181"/>
                </a:cubicBezTo>
                <a:cubicBezTo>
                  <a:pt x="3314765" y="2100472"/>
                  <a:pt x="2100473" y="3314761"/>
                  <a:pt x="886182" y="4529053"/>
                </a:cubicBezTo>
                <a:cubicBezTo>
                  <a:pt x="683456" y="4731779"/>
                  <a:pt x="354772" y="4731779"/>
                  <a:pt x="152046" y="4529053"/>
                </a:cubicBezTo>
                <a:lnTo>
                  <a:pt x="152047" y="4529053"/>
                </a:lnTo>
                <a:cubicBezTo>
                  <a:pt x="-50679" y="4326326"/>
                  <a:pt x="-50679" y="3997642"/>
                  <a:pt x="152047" y="3794916"/>
                </a:cubicBezTo>
                <a:lnTo>
                  <a:pt x="3794919" y="152044"/>
                </a:lnTo>
                <a:cubicBezTo>
                  <a:pt x="3896282" y="50681"/>
                  <a:pt x="4029135" y="0"/>
                  <a:pt x="416198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39089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9294" y="1743959"/>
            <a:ext cx="2144834" cy="4241156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913406" y="2343061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13405" y="1924049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81"/>
          <p:cNvSpPr>
            <a:spLocks noGrp="1"/>
          </p:cNvSpPr>
          <p:nvPr>
            <p:ph sz="quarter" idx="17"/>
          </p:nvPr>
        </p:nvSpPr>
        <p:spPr>
          <a:xfrm>
            <a:off x="7913406" y="3833448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7913405" y="3414436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81"/>
          <p:cNvSpPr>
            <a:spLocks noGrp="1"/>
          </p:cNvSpPr>
          <p:nvPr>
            <p:ph sz="quarter" idx="19"/>
          </p:nvPr>
        </p:nvSpPr>
        <p:spPr>
          <a:xfrm>
            <a:off x="7913406" y="5241399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913405" y="4822387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81"/>
          <p:cNvSpPr>
            <a:spLocks noGrp="1"/>
          </p:cNvSpPr>
          <p:nvPr>
            <p:ph sz="quarter" idx="21"/>
          </p:nvPr>
        </p:nvSpPr>
        <p:spPr>
          <a:xfrm>
            <a:off x="838201" y="2343061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838200" y="1924049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Content Placeholder 81"/>
          <p:cNvSpPr>
            <a:spLocks noGrp="1"/>
          </p:cNvSpPr>
          <p:nvPr>
            <p:ph sz="quarter" idx="23"/>
          </p:nvPr>
        </p:nvSpPr>
        <p:spPr>
          <a:xfrm>
            <a:off x="838201" y="3833448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838200" y="3414436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Content Placeholder 81"/>
          <p:cNvSpPr>
            <a:spLocks noGrp="1"/>
          </p:cNvSpPr>
          <p:nvPr>
            <p:ph sz="quarter" idx="25"/>
          </p:nvPr>
        </p:nvSpPr>
        <p:spPr>
          <a:xfrm>
            <a:off x="838201" y="5241399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838200" y="4822387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66614" y="1885700"/>
            <a:ext cx="1830193" cy="3958928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425464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B6C468-603C-453E-B8DD-98A78558686D}"/>
              </a:ext>
            </a:extLst>
          </p:cNvPr>
          <p:cNvSpPr/>
          <p:nvPr userDrawn="1"/>
        </p:nvSpPr>
        <p:spPr>
          <a:xfrm>
            <a:off x="0" y="2133600"/>
            <a:ext cx="12192000" cy="36099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0" name="Content Placeholder 81"/>
          <p:cNvSpPr>
            <a:spLocks noGrp="1"/>
          </p:cNvSpPr>
          <p:nvPr>
            <p:ph sz="quarter" idx="21"/>
          </p:nvPr>
        </p:nvSpPr>
        <p:spPr>
          <a:xfrm>
            <a:off x="838201" y="3081293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838200" y="2662281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00439" y="1885700"/>
            <a:ext cx="1830193" cy="3958928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6" name="Content Placeholder 81">
            <a:extLst>
              <a:ext uri="{FF2B5EF4-FFF2-40B4-BE49-F238E27FC236}">
                <a16:creationId xmlns:a16="http://schemas.microsoft.com/office/drawing/2014/main" id="{98412D6C-C493-4778-BDAD-B6DB585F524C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4962526" y="3081293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5D2AF963-5FBF-4000-9647-57585009BE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962525" y="2662281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5" name="Content Placeholder 81">
            <a:extLst>
              <a:ext uri="{FF2B5EF4-FFF2-40B4-BE49-F238E27FC236}">
                <a16:creationId xmlns:a16="http://schemas.microsoft.com/office/drawing/2014/main" id="{B33ABB7F-C8B4-4AE0-B4B5-76B5277BFED6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38201" y="4762678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28086EF9-E10D-4AC7-8F04-B76A6E9D110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" y="4343666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Content Placeholder 81">
            <a:extLst>
              <a:ext uri="{FF2B5EF4-FFF2-40B4-BE49-F238E27FC236}">
                <a16:creationId xmlns:a16="http://schemas.microsoft.com/office/drawing/2014/main" id="{62B38D93-1845-4980-9854-017A61C43951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4962526" y="4762678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Text Placeholder 15">
            <a:extLst>
              <a:ext uri="{FF2B5EF4-FFF2-40B4-BE49-F238E27FC236}">
                <a16:creationId xmlns:a16="http://schemas.microsoft.com/office/drawing/2014/main" id="{42575D6C-AD0C-4922-A390-814B821209E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962525" y="4343666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141205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5552A61-89FB-4A71-82A3-5A51A2F38FE7}"/>
              </a:ext>
            </a:extLst>
          </p:cNvPr>
          <p:cNvSpPr/>
          <p:nvPr userDrawn="1"/>
        </p:nvSpPr>
        <p:spPr>
          <a:xfrm>
            <a:off x="2139350" y="1288707"/>
            <a:ext cx="3019246" cy="301924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B6C468-603C-453E-B8DD-98A78558686D}"/>
              </a:ext>
            </a:extLst>
          </p:cNvPr>
          <p:cNvSpPr/>
          <p:nvPr userDrawn="1"/>
        </p:nvSpPr>
        <p:spPr>
          <a:xfrm>
            <a:off x="0" y="4829532"/>
            <a:ext cx="12192000" cy="14791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57417" y="586738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3434" y="2267669"/>
            <a:ext cx="4349149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93434" y="3275882"/>
            <a:ext cx="4349149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60324" y="767128"/>
            <a:ext cx="2360527" cy="5106104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678899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1">
            <a:extLst>
              <a:ext uri="{FF2B5EF4-FFF2-40B4-BE49-F238E27FC236}">
                <a16:creationId xmlns:a16="http://schemas.microsoft.com/office/drawing/2014/main" id="{47E750A3-8894-42F3-A43F-7469338196D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946645" y="3293652"/>
            <a:ext cx="2570770" cy="3015073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1" name="Picture Placeholder 31">
            <a:extLst>
              <a:ext uri="{FF2B5EF4-FFF2-40B4-BE49-F238E27FC236}">
                <a16:creationId xmlns:a16="http://schemas.microsoft.com/office/drawing/2014/main" id="{65E620CE-475E-467B-9C26-407F4182AF9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74585" y="3293652"/>
            <a:ext cx="2570770" cy="3015073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314037"/>
            <a:ext cx="8426450" cy="62690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8" name="Picture Placeholder 31">
            <a:extLst>
              <a:ext uri="{FF2B5EF4-FFF2-40B4-BE49-F238E27FC236}">
                <a16:creationId xmlns:a16="http://schemas.microsoft.com/office/drawing/2014/main" id="{84C400F5-9EDE-4435-8863-7B1A97F8A7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89636" y="2676162"/>
            <a:ext cx="3012728" cy="3632564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01676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09"/>
          <a:stretch/>
        </p:blipFill>
        <p:spPr>
          <a:xfrm>
            <a:off x="6967205" y="1830618"/>
            <a:ext cx="3775318" cy="4276884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072" y="2060848"/>
            <a:ext cx="4898366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072" y="3214263"/>
            <a:ext cx="4898366" cy="154198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A343D82-BF3C-45EA-B0E6-9CDFCE0E6C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44119" y="2111422"/>
            <a:ext cx="3221490" cy="3996080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23384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F08AD5-E7E4-4C43-B9A7-FBD74C7D32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r="1"/>
          <a:stretch/>
        </p:blipFill>
        <p:spPr>
          <a:xfrm>
            <a:off x="1276350" y="1988840"/>
            <a:ext cx="5848350" cy="34249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3634" y="2421672"/>
            <a:ext cx="3421991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93634" y="3575088"/>
            <a:ext cx="3421991" cy="1422634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02E18661-0C44-435A-8534-C168455F01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00017" y="2236401"/>
            <a:ext cx="4392799" cy="2743331"/>
          </a:xfrm>
          <a:solidFill>
            <a:schemeClr val="bg1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49830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1" y="0"/>
            <a:ext cx="4468482" cy="630872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73"/>
          <a:stretch/>
        </p:blipFill>
        <p:spPr>
          <a:xfrm>
            <a:off x="6806242" y="3125404"/>
            <a:ext cx="2976113" cy="320045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7848" y="507901"/>
            <a:ext cx="453680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5283" y="3125404"/>
            <a:ext cx="2165515" cy="206075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A343D82-BF3C-45EA-B0E6-9CDFCE0E6C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24535" y="3321706"/>
            <a:ext cx="2539526" cy="3004155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27848" y="1633316"/>
            <a:ext cx="5910708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406589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8484" y="2752948"/>
            <a:ext cx="3804648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728484" y="3854125"/>
            <a:ext cx="3804648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8" name="Picture Placeholder 10">
            <a:extLst>
              <a:ext uri="{FF2B5EF4-FFF2-40B4-BE49-F238E27FC236}">
                <a16:creationId xmlns:a16="http://schemas.microsoft.com/office/drawing/2014/main" id="{06E2025C-947E-4F6C-A246-40E53F15A36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69202" y="1112149"/>
            <a:ext cx="3289736" cy="4564904"/>
          </a:xfrm>
          <a:prstGeom prst="roundRect">
            <a:avLst>
              <a:gd name="adj" fmla="val 3199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24">
            <a:extLst>
              <a:ext uri="{FF2B5EF4-FFF2-40B4-BE49-F238E27FC236}">
                <a16:creationId xmlns:a16="http://schemas.microsoft.com/office/drawing/2014/main" id="{9A6CC60D-BB98-4089-8A83-730EECF66E9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28848" y="2365672"/>
            <a:ext cx="1647460" cy="3425804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bg2"/>
          </a:solidFill>
          <a:ln w="1270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875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CBBC130-5C98-46C2-9106-88D16017BB7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474013" y="1886808"/>
            <a:ext cx="2776272" cy="2693817"/>
          </a:xfrm>
          <a:prstGeom prst="roundRect">
            <a:avLst>
              <a:gd name="adj" fmla="val 1616"/>
            </a:avLst>
          </a:prstGeom>
          <a:solidFill>
            <a:schemeClr val="accent5">
              <a:lumMod val="50000"/>
              <a:alpha val="80000"/>
            </a:schemeClr>
          </a:solidFill>
          <a:ln w="6350">
            <a:noFill/>
          </a:ln>
          <a:effectLst/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171B1825-C8E8-46B2-84BF-142EF768A754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471138" y="1886809"/>
            <a:ext cx="2776272" cy="2693815"/>
          </a:xfrm>
          <a:prstGeom prst="roundRect">
            <a:avLst>
              <a:gd name="adj" fmla="val 1817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>
            <a:outerShdw blurRad="50800" dist="38100" dir="8100000" algn="tr" rotWithShape="0">
              <a:schemeClr val="accent5">
                <a:lumMod val="75000"/>
                <a:alpha val="40000"/>
              </a:schemeClr>
            </a:outerShdw>
          </a:effectLst>
        </p:spPr>
        <p:txBody>
          <a:bodyPr vert="horz" lIns="182880" tIns="182880" rIns="182880" bIns="182880" rtlCol="0" anchor="t">
            <a:noAutofit/>
          </a:bodyPr>
          <a:lstStyle>
            <a:lvl1pPr>
              <a:defRPr lang="en-GB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691BBAB-C857-4CE8-B4D7-39B74FA7C2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1717" y="1886809"/>
            <a:ext cx="3009182" cy="2529916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64A2F874-4963-4F9F-8E85-D7B90975E5AB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270075" y="1886810"/>
            <a:ext cx="1138687" cy="1542190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0D92CD1-10BA-4DCA-8D5C-3697499ACFA0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41717" y="4416725"/>
            <a:ext cx="3009182" cy="1830316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5DE768-331A-4720-AAEF-8AD5A9DE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48A3DEC-3149-44BB-8AC9-E2308F8E5E7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5408762" y="1886809"/>
            <a:ext cx="2743200" cy="1542191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49696A57-5D19-4CE1-A16A-7DBBD0EF1C8D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270075" y="3706984"/>
            <a:ext cx="1138687" cy="1542190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5F37D34-9997-4E5F-B145-64FBCBA1B1B3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5408762" y="3706983"/>
            <a:ext cx="2743200" cy="1542191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84741927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7925" y="1371997"/>
            <a:ext cx="427520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57925" y="2528462"/>
            <a:ext cx="4275207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8" name="Picture Placeholder 10">
            <a:extLst>
              <a:ext uri="{FF2B5EF4-FFF2-40B4-BE49-F238E27FC236}">
                <a16:creationId xmlns:a16="http://schemas.microsoft.com/office/drawing/2014/main" id="{06E2025C-947E-4F6C-A246-40E53F15A36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584114" y="1112149"/>
            <a:ext cx="3289736" cy="4564904"/>
          </a:xfrm>
          <a:prstGeom prst="roundRect">
            <a:avLst>
              <a:gd name="adj" fmla="val 3199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99868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3224456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7523" y="3500071"/>
            <a:ext cx="4676954" cy="904875"/>
          </a:xfrm>
        </p:spPr>
        <p:txBody>
          <a:bodyPr anchor="ctr">
            <a:normAutofit/>
          </a:bodyPr>
          <a:lstStyle>
            <a:lvl1pPr algn="ct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757523" y="4492869"/>
            <a:ext cx="4676954" cy="884721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384877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5040313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92096" y="3212976"/>
            <a:ext cx="4676954" cy="718246"/>
          </a:xfrm>
        </p:spPr>
        <p:txBody>
          <a:bodyPr anchor="ctr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92096" y="3920344"/>
            <a:ext cx="4676954" cy="45945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C96C357-ADF5-47E1-8946-F84FDF19811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866626" y="4638590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B97B95-D5F2-435D-B115-13FC2A6313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05744" y="4638589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C34AFF0-07B0-4947-B298-C899870B22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66626" y="5294196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D0750F-ADBD-467F-B1C5-83C796B6D7F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305744" y="5294196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502251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2"/>
            <a:ext cx="12192000" cy="5040313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C96C357-ADF5-47E1-8946-F84FDF19811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712342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B97B95-D5F2-435D-B115-13FC2A6313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151460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C34AFF0-07B0-4947-B298-C899870B22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90578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D0750F-ADBD-467F-B1C5-83C796B6D7F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029696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139953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5054602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90504" y="1852426"/>
            <a:ext cx="4541088" cy="904875"/>
          </a:xfrm>
        </p:spPr>
        <p:txBody>
          <a:bodyPr anchor="b">
            <a:normAutofit/>
          </a:bodyPr>
          <a:lstStyle>
            <a:lvl1pPr algn="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90504" y="2845224"/>
            <a:ext cx="4541088" cy="884721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8B078159-EDC9-4994-A841-CB1EFABAC099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278D8184-1752-436B-A89F-D166B68194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588D666A-CBC1-46B8-A8B2-58CD96ACD91C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19125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2"/>
            <a:ext cx="12192000" cy="5054602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50966" y="1268412"/>
            <a:ext cx="5541034" cy="5040313"/>
          </a:xfrm>
          <a:solidFill>
            <a:schemeClr val="tx1">
              <a:alpha val="80000"/>
            </a:schemeClr>
          </a:solidFill>
        </p:spPr>
        <p:txBody>
          <a:bodyPr lIns="914400" tIns="914400" rIns="914400" bIns="914400" anchor="ctr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Rounded Rectangle 26">
            <a:extLst>
              <a:ext uri="{FF2B5EF4-FFF2-40B4-BE49-F238E27FC236}">
                <a16:creationId xmlns:a16="http://schemas.microsoft.com/office/drawing/2014/main" id="{68E1467B-8D8C-4E39-8D1B-E3D3BF5FC0A6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5" name="Grafik 7">
            <a:extLst>
              <a:ext uri="{FF2B5EF4-FFF2-40B4-BE49-F238E27FC236}">
                <a16:creationId xmlns:a16="http://schemas.microsoft.com/office/drawing/2014/main" id="{C3B2CD91-1B28-4476-B616-A60924FFBF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0C3DD7C1-2AD8-4D6E-9168-9AE88D18D398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08879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D07D7E1-50BE-473B-AA38-185B265E0CDD}"/>
              </a:ext>
            </a:extLst>
          </p:cNvPr>
          <p:cNvSpPr/>
          <p:nvPr userDrawn="1"/>
        </p:nvSpPr>
        <p:spPr>
          <a:xfrm>
            <a:off x="1" y="0"/>
            <a:ext cx="6075189" cy="6308725"/>
          </a:xfrm>
          <a:custGeom>
            <a:avLst/>
            <a:gdLst>
              <a:gd name="connsiteX0" fmla="*/ 0 w 6075189"/>
              <a:gd name="connsiteY0" fmla="*/ 0 h 6858000"/>
              <a:gd name="connsiteX1" fmla="*/ 4237594 w 6075189"/>
              <a:gd name="connsiteY1" fmla="*/ 0 h 6858000"/>
              <a:gd name="connsiteX2" fmla="*/ 6075189 w 6075189"/>
              <a:gd name="connsiteY2" fmla="*/ 6858000 h 6858000"/>
              <a:gd name="connsiteX3" fmla="*/ 0 w 60751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5189" h="6858000">
                <a:moveTo>
                  <a:pt x="0" y="0"/>
                </a:moveTo>
                <a:lnTo>
                  <a:pt x="4237594" y="0"/>
                </a:lnTo>
                <a:lnTo>
                  <a:pt x="60751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739000"/>
            <a:ext cx="525780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0" y="3604557"/>
            <a:ext cx="5257799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095999" y="2886807"/>
            <a:ext cx="5257799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 rot="20700000">
            <a:off x="3049838" y="3172917"/>
            <a:ext cx="1987549" cy="2885314"/>
          </a:xfrm>
          <a:prstGeom prst="roundRect">
            <a:avLst>
              <a:gd name="adj" fmla="val 136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7" name="Picture Placeholder 10">
            <a:extLst>
              <a:ext uri="{FF2B5EF4-FFF2-40B4-BE49-F238E27FC236}">
                <a16:creationId xmlns:a16="http://schemas.microsoft.com/office/drawing/2014/main" id="{84277B49-404D-4156-8F07-D1C664143C2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20700000">
            <a:off x="2259062" y="180667"/>
            <a:ext cx="1987549" cy="2885314"/>
          </a:xfrm>
          <a:prstGeom prst="roundRect">
            <a:avLst>
              <a:gd name="adj" fmla="val 1391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0" name="Picture Placeholder 10">
            <a:extLst>
              <a:ext uri="{FF2B5EF4-FFF2-40B4-BE49-F238E27FC236}">
                <a16:creationId xmlns:a16="http://schemas.microsoft.com/office/drawing/2014/main" id="{11623665-DD58-40C9-B3BE-BBCD6FC6C80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20700000">
            <a:off x="663428" y="3034592"/>
            <a:ext cx="1987549" cy="2885314"/>
          </a:xfrm>
          <a:prstGeom prst="roundRect">
            <a:avLst>
              <a:gd name="adj" fmla="val 134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A46804E7-8569-4032-8665-9DDFC43D0BA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20700000">
            <a:off x="-127348" y="42342"/>
            <a:ext cx="1987549" cy="2885314"/>
          </a:xfrm>
          <a:prstGeom prst="roundRect">
            <a:avLst>
              <a:gd name="adj" fmla="val 1314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00469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6846" y="2055523"/>
            <a:ext cx="4676954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676846" y="3921080"/>
            <a:ext cx="467695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676845" y="3203330"/>
            <a:ext cx="4676953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AC65F0A9-3403-4D5C-BFD0-49C34F2195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89728" y="1556731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A603966-C73B-4119-85AB-ACF3D9DD32F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89728" y="2055523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F6C342C-6A60-4FC2-B8D4-02BBFAE890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689728" y="4910745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89728" y="5409537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5A73F953-CAAF-440F-863B-5F3BF0C566C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86289" y="3161076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7B29FF4F-849D-4724-942B-F916FAA4DB8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86289" y="3659868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36742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6392" y="1916723"/>
            <a:ext cx="3457756" cy="10436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726392" y="3112477"/>
            <a:ext cx="3457756" cy="1579861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638BCE-CA9C-4B16-9888-E9B24D3E71CC}"/>
              </a:ext>
            </a:extLst>
          </p:cNvPr>
          <p:cNvSpPr/>
          <p:nvPr userDrawn="1"/>
        </p:nvSpPr>
        <p:spPr>
          <a:xfrm>
            <a:off x="-1" y="0"/>
            <a:ext cx="6970143" cy="63087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381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6734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597E4E6-E8AB-4A19-91AA-7C33A67F19F8}"/>
              </a:ext>
            </a:extLst>
          </p:cNvPr>
          <p:cNvSpPr/>
          <p:nvPr userDrawn="1"/>
        </p:nvSpPr>
        <p:spPr>
          <a:xfrm>
            <a:off x="0" y="0"/>
            <a:ext cx="6297105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461073A6-E4DF-4EB4-B8B8-CB9420099FAF}"/>
              </a:ext>
            </a:extLst>
          </p:cNvPr>
          <p:cNvSpPr/>
          <p:nvPr userDrawn="1"/>
        </p:nvSpPr>
        <p:spPr>
          <a:xfrm>
            <a:off x="1114090" y="1268760"/>
            <a:ext cx="4133752" cy="4133750"/>
          </a:xfrm>
          <a:prstGeom prst="donut">
            <a:avLst>
              <a:gd name="adj" fmla="val 12783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71132" y="2419061"/>
            <a:ext cx="4247073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386675" y="4041686"/>
            <a:ext cx="3931529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071132" y="3323936"/>
            <a:ext cx="4247072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414CF4-EAB5-4162-B493-800268EF55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7795" y="479167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0426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30" y="3845"/>
            <a:ext cx="839332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147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407442"/>
            <a:ext cx="5222205" cy="1408872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1" y="3944024"/>
            <a:ext cx="5222204" cy="150653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096000" y="3172767"/>
            <a:ext cx="5222204" cy="771258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29FDD0D-621E-4701-9609-647368DF57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3DCAB28E-8ED2-48A7-97D8-DB952C19012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2329132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C45ADBA2-D30C-42A3-B4FB-CF5FB45D02D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4658264"/>
            <a:ext cx="2061713" cy="165046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6F798467-553A-427D-ACD5-89F6CB34647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187475" y="1229264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6D1267B9-D6F8-4A97-8929-48E2ED512D6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187475" y="3558396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0D0B52-7FE6-41F4-AF5C-6E49E9A65386}"/>
              </a:ext>
            </a:extLst>
          </p:cNvPr>
          <p:cNvSpPr/>
          <p:nvPr userDrawn="1"/>
        </p:nvSpPr>
        <p:spPr>
          <a:xfrm>
            <a:off x="2187476" y="0"/>
            <a:ext cx="2061712" cy="10998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D2A54C-FD93-4AC5-8DE6-56C827C50069}"/>
              </a:ext>
            </a:extLst>
          </p:cNvPr>
          <p:cNvSpPr/>
          <p:nvPr userDrawn="1"/>
        </p:nvSpPr>
        <p:spPr>
          <a:xfrm>
            <a:off x="2187476" y="5887530"/>
            <a:ext cx="2061712" cy="4211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73884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7733" y="2419061"/>
            <a:ext cx="3495268" cy="904875"/>
          </a:xfrm>
        </p:spPr>
        <p:txBody>
          <a:bodyPr anchor="b">
            <a:noAutofit/>
          </a:bodyPr>
          <a:lstStyle>
            <a:lvl1pPr algn="l"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457732" y="3429000"/>
            <a:ext cx="3495268" cy="771258"/>
          </a:xfrm>
        </p:spPr>
        <p:txBody>
          <a:bodyPr anchor="t">
            <a:no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24">
            <a:extLst>
              <a:ext uri="{FF2B5EF4-FFF2-40B4-BE49-F238E27FC236}">
                <a16:creationId xmlns:a16="http://schemas.microsoft.com/office/drawing/2014/main" id="{FAEF2CE4-AAF9-4E38-8698-B218777B4E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49134" y="1319730"/>
            <a:ext cx="2328365" cy="4845574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FDA8863A-1536-4B4F-B3DF-F1D5AAEABB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56040" y="1659877"/>
            <a:ext cx="6523360" cy="4130919"/>
          </a:xfrm>
          <a:prstGeom prst="roundRect">
            <a:avLst>
              <a:gd name="adj" fmla="val 11178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75537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A2286EA-A956-45D7-ADB8-061E6FE0F46B}"/>
              </a:ext>
            </a:extLst>
          </p:cNvPr>
          <p:cNvSpPr/>
          <p:nvPr userDrawn="1"/>
        </p:nvSpPr>
        <p:spPr>
          <a:xfrm>
            <a:off x="-838200" y="1572276"/>
            <a:ext cx="7652390" cy="371344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7075" y="2419061"/>
            <a:ext cx="2941054" cy="904875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747074" y="3429000"/>
            <a:ext cx="2941054" cy="771258"/>
          </a:xfrm>
        </p:spPr>
        <p:txBody>
          <a:bodyPr anchor="t">
            <a:no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BE03D6-7E2E-445C-ACC4-BE012F0FE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461" y="1690393"/>
            <a:ext cx="2148534" cy="424847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EE94F9-C4A3-44B2-9A54-A0FAC80016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4679" y="588879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822564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916059" y="3360199"/>
            <a:ext cx="3402145" cy="85811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accent6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643004" y="2430685"/>
            <a:ext cx="3675200" cy="77125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83A9077-E7BB-4134-B829-F00D1A383B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94891" y="1889185"/>
            <a:ext cx="6944265" cy="4357504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>
            <a:outerShdw blurRad="254000" dist="50800" dir="18900000" algn="bl" rotWithShape="0">
              <a:schemeClr val="tx1">
                <a:lumMod val="50000"/>
                <a:alpha val="2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04390779-619F-45AA-8175-75AC916617A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643004" y="5324475"/>
            <a:ext cx="584152" cy="570912"/>
          </a:xfrm>
          <a:prstGeom prst="roundRect">
            <a:avLst>
              <a:gd name="adj" fmla="val 24423"/>
            </a:avLst>
          </a:prstGeom>
          <a:noFill/>
          <a:ln w="6350">
            <a:noFill/>
          </a:ln>
          <a:effectLst/>
        </p:spPr>
        <p:txBody>
          <a:bodyPr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35141588-E1CD-4F1C-825A-A20BBB9A06C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72464" y="5191078"/>
            <a:ext cx="1795461" cy="77125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22466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1111255" y="3944029"/>
            <a:ext cx="3402145" cy="85811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3130836"/>
            <a:ext cx="3675200" cy="77125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83A9077-E7BB-4134-B829-F00D1A383B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91150" y="1271667"/>
            <a:ext cx="6944265" cy="503765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9F05F8-8ADB-4F0C-AACA-69B19B1DA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75604"/>
            <a:ext cx="3675200" cy="1325563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197390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rallelogram 17">
            <a:extLst>
              <a:ext uri="{FF2B5EF4-FFF2-40B4-BE49-F238E27FC236}">
                <a16:creationId xmlns:a16="http://schemas.microsoft.com/office/drawing/2014/main" id="{F44BF38D-2732-46DD-80FC-B7D539AB92B4}"/>
              </a:ext>
            </a:extLst>
          </p:cNvPr>
          <p:cNvSpPr/>
          <p:nvPr userDrawn="1"/>
        </p:nvSpPr>
        <p:spPr>
          <a:xfrm>
            <a:off x="7359871" y="1269498"/>
            <a:ext cx="2175201" cy="4603763"/>
          </a:xfrm>
          <a:prstGeom prst="parallelogram">
            <a:avLst>
              <a:gd name="adj" fmla="val 7453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39000"/>
            <a:ext cx="459544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3604557"/>
            <a:ext cx="4595446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838201" y="2886807"/>
            <a:ext cx="4595446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8DA2BE30-072E-4A4F-823D-1364ADF342A9}"/>
              </a:ext>
            </a:extLst>
          </p:cNvPr>
          <p:cNvSpPr/>
          <p:nvPr userDrawn="1"/>
        </p:nvSpPr>
        <p:spPr>
          <a:xfrm>
            <a:off x="5159896" y="0"/>
            <a:ext cx="3920002" cy="6308725"/>
          </a:xfrm>
          <a:prstGeom prst="parallelogram">
            <a:avLst>
              <a:gd name="adj" fmla="val 5892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C39322-EBDF-4D8C-8D73-401CE7E2E9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835296"/>
            <a:ext cx="5214922" cy="3042038"/>
          </a:xfrm>
          <a:prstGeom prst="rect">
            <a:avLst/>
          </a:prstGeom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07968" y="2048403"/>
            <a:ext cx="3920002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7D7A9CE0-9135-46E9-A28C-9B36FCAE14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60015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726181"/>
            <a:ext cx="411946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1" y="3360805"/>
            <a:ext cx="4119466" cy="1601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20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2850213"/>
            <a:ext cx="4119466" cy="510591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76533" y="1578633"/>
            <a:ext cx="3061293" cy="4192437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Half Frame 3">
            <a:extLst>
              <a:ext uri="{FF2B5EF4-FFF2-40B4-BE49-F238E27FC236}">
                <a16:creationId xmlns:a16="http://schemas.microsoft.com/office/drawing/2014/main" id="{E4813D47-8309-443C-8FC7-C6909BB3EA6E}"/>
              </a:ext>
            </a:extLst>
          </p:cNvPr>
          <p:cNvSpPr/>
          <p:nvPr userDrawn="1"/>
        </p:nvSpPr>
        <p:spPr>
          <a:xfrm>
            <a:off x="1744703" y="1346803"/>
            <a:ext cx="463660" cy="463660"/>
          </a:xfrm>
          <a:prstGeom prst="halfFram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Half Frame 10">
            <a:extLst>
              <a:ext uri="{FF2B5EF4-FFF2-40B4-BE49-F238E27FC236}">
                <a16:creationId xmlns:a16="http://schemas.microsoft.com/office/drawing/2014/main" id="{39D66FB8-9E27-4034-AA6F-B84E026C5BCD}"/>
              </a:ext>
            </a:extLst>
          </p:cNvPr>
          <p:cNvSpPr/>
          <p:nvPr userDrawn="1"/>
        </p:nvSpPr>
        <p:spPr>
          <a:xfrm rot="10800000">
            <a:off x="4805996" y="5539240"/>
            <a:ext cx="463660" cy="463660"/>
          </a:xfrm>
          <a:prstGeom prst="halfFram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75513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8573" y="1099870"/>
            <a:ext cx="7884544" cy="465826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125420" y="3773240"/>
            <a:ext cx="3899139" cy="807386"/>
          </a:xfrm>
        </p:spPr>
        <p:txBody>
          <a:bodyPr anchor="t">
            <a:normAutofit/>
          </a:bodyPr>
          <a:lstStyle>
            <a:lvl1pPr marL="0" indent="0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DA89F6-4599-42A7-AC4D-32F66DE21A5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25419" y="2380891"/>
            <a:ext cx="3899139" cy="1362973"/>
          </a:xfrm>
        </p:spPr>
        <p:txBody>
          <a:bodyPr anchor="b">
            <a:noAutofit/>
          </a:bodyPr>
          <a:lstStyle>
            <a:lvl1pPr marL="0" indent="0" algn="l">
              <a:buNone/>
              <a:defRPr sz="1200"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654308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1153" y="2234960"/>
            <a:ext cx="4595447" cy="140562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901154" y="3883517"/>
            <a:ext cx="4595446" cy="100891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Picture Placeholder 24">
            <a:extLst>
              <a:ext uri="{FF2B5EF4-FFF2-40B4-BE49-F238E27FC236}">
                <a16:creationId xmlns:a16="http://schemas.microsoft.com/office/drawing/2014/main" id="{A4A821BA-CEA8-417B-A154-F13CD292645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9800000">
            <a:off x="464543" y="1528979"/>
            <a:ext cx="2245755" cy="45748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24">
            <a:extLst>
              <a:ext uri="{FF2B5EF4-FFF2-40B4-BE49-F238E27FC236}">
                <a16:creationId xmlns:a16="http://schemas.microsoft.com/office/drawing/2014/main" id="{2B6945CE-6011-40A5-BD58-05049F1A6F7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19800000">
            <a:off x="3000982" y="83582"/>
            <a:ext cx="2245755" cy="45748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87854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50901"/>
            <a:ext cx="4595447" cy="24892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1" y="3759200"/>
            <a:ext cx="4595446" cy="2247899"/>
          </a:xfrm>
        </p:spPr>
        <p:txBody>
          <a:bodyPr anchor="t">
            <a:norm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5807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81">
            <a:extLst>
              <a:ext uri="{FF2B5EF4-FFF2-40B4-BE49-F238E27FC236}">
                <a16:creationId xmlns:a16="http://schemas.microsoft.com/office/drawing/2014/main" id="{480B132E-D5D7-4D35-8C82-C9FACFF375B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04043" y="1866899"/>
            <a:ext cx="6149755" cy="139929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039053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38200" y="850901"/>
            <a:ext cx="3966713" cy="192680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38201" y="2838092"/>
            <a:ext cx="3966712" cy="2087591"/>
          </a:xfrm>
        </p:spPr>
        <p:txBody>
          <a:bodyPr anchor="t">
            <a:norm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0B609B51-5E14-4B53-8978-BDADB4BEC3BE}"/>
              </a:ext>
            </a:extLst>
          </p:cNvPr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5457946" y="994943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A987C658-2A08-49C6-92F6-04BC8C19780C}"/>
              </a:ext>
            </a:extLst>
          </p:cNvPr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5457946" y="1506284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EAADA7-2FDD-4DF0-8164-7F6365825F74}"/>
              </a:ext>
            </a:extLst>
          </p:cNvPr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5457946" y="2833605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78D1D0AE-3E4F-4A40-A081-DA3B7CDEA64B}"/>
              </a:ext>
            </a:extLst>
          </p:cNvPr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5457946" y="3344946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39BACEE0-A0D6-40A1-BEB1-7660F24D0D2A}"/>
              </a:ext>
            </a:extLst>
          </p:cNvPr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5457946" y="4727278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7860C8B1-21D0-4324-BE50-67DCFEF8A80E}"/>
              </a:ext>
            </a:extLst>
          </p:cNvPr>
          <p:cNvSpPr>
            <a:spLocks noGrp="1"/>
          </p:cNvSpPr>
          <p:nvPr userDrawn="1">
            <p:ph type="body" sz="quarter" idx="41" hasCustomPrompt="1"/>
          </p:nvPr>
        </p:nvSpPr>
        <p:spPr>
          <a:xfrm>
            <a:off x="5457946" y="5238619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1F7BD3C-A95D-496C-9B60-C29F404A0F79}"/>
              </a:ext>
            </a:extLst>
          </p:cNvPr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8943975" y="4440278"/>
            <a:ext cx="2409823" cy="1868447"/>
          </a:xfrm>
        </p:spPr>
        <p:txBody>
          <a:bodyPr anchor="t">
            <a:normAutofit/>
          </a:bodyPr>
          <a:lstStyle>
            <a:lvl1pPr marL="0" indent="0">
              <a:buNone/>
              <a:defRPr sz="1200" b="1" i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A2854039-7CB1-4347-969D-F55DB214B3D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8350370" y="1268760"/>
            <a:ext cx="3841629" cy="271953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75630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2" name="Content Placeholder 81"/>
          <p:cNvSpPr>
            <a:spLocks noGrp="1"/>
          </p:cNvSpPr>
          <p:nvPr>
            <p:ph sz="quarter" idx="15"/>
          </p:nvPr>
        </p:nvSpPr>
        <p:spPr>
          <a:xfrm>
            <a:off x="1480804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3" name="Content Placeholder 81"/>
          <p:cNvSpPr>
            <a:spLocks noGrp="1"/>
          </p:cNvSpPr>
          <p:nvPr>
            <p:ph sz="quarter" idx="16"/>
          </p:nvPr>
        </p:nvSpPr>
        <p:spPr>
          <a:xfrm>
            <a:off x="5006202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4" name="Content Placeholder 81"/>
          <p:cNvSpPr>
            <a:spLocks noGrp="1"/>
          </p:cNvSpPr>
          <p:nvPr>
            <p:ph sz="quarter" idx="17"/>
          </p:nvPr>
        </p:nvSpPr>
        <p:spPr>
          <a:xfrm>
            <a:off x="8531601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6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835025" y="5020574"/>
            <a:ext cx="645779" cy="1142101"/>
          </a:xfrm>
          <a:solidFill>
            <a:schemeClr val="accent2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87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360423" y="5020574"/>
            <a:ext cx="645779" cy="1142101"/>
          </a:xfrm>
          <a:solidFill>
            <a:schemeClr val="accent3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88" name="Text Placeholder 85"/>
          <p:cNvSpPr>
            <a:spLocks noGrp="1"/>
          </p:cNvSpPr>
          <p:nvPr>
            <p:ph type="body" sz="quarter" idx="20" hasCustomPrompt="1"/>
          </p:nvPr>
        </p:nvSpPr>
        <p:spPr>
          <a:xfrm>
            <a:off x="7885821" y="5020574"/>
            <a:ext cx="645779" cy="1142101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4135999" y="1875025"/>
            <a:ext cx="3920002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1480803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7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5006201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8531600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51574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3943350" y="1975240"/>
            <a:ext cx="4305300" cy="2961886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835025" y="2473791"/>
            <a:ext cx="3108325" cy="2370627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2" name="Picture Placeholder 16"/>
          <p:cNvSpPr>
            <a:spLocks noGrp="1"/>
          </p:cNvSpPr>
          <p:nvPr>
            <p:ph type="pic" sz="quarter" idx="13" hasCustomPrompt="1"/>
          </p:nvPr>
        </p:nvSpPr>
        <p:spPr>
          <a:xfrm>
            <a:off x="8258174" y="2473791"/>
            <a:ext cx="3103563" cy="2370627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2" name="Content Placeholder 81"/>
          <p:cNvSpPr>
            <a:spLocks noGrp="1"/>
          </p:cNvSpPr>
          <p:nvPr>
            <p:ph sz="quarter" idx="15"/>
          </p:nvPr>
        </p:nvSpPr>
        <p:spPr>
          <a:xfrm>
            <a:off x="1480804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3" name="Content Placeholder 81"/>
          <p:cNvSpPr>
            <a:spLocks noGrp="1"/>
          </p:cNvSpPr>
          <p:nvPr>
            <p:ph sz="quarter" idx="16"/>
          </p:nvPr>
        </p:nvSpPr>
        <p:spPr>
          <a:xfrm>
            <a:off x="5006202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4" name="Content Placeholder 81"/>
          <p:cNvSpPr>
            <a:spLocks noGrp="1"/>
          </p:cNvSpPr>
          <p:nvPr>
            <p:ph sz="quarter" idx="17"/>
          </p:nvPr>
        </p:nvSpPr>
        <p:spPr>
          <a:xfrm>
            <a:off x="8531601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371656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972618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54351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45402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082C7106-BBD0-4D6E-AAAC-C772B91C2D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91774" y="1975449"/>
            <a:ext cx="5811628" cy="1350033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1BB44D00-F0ED-4B65-8C6A-DDCDF52FC3E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78966" y="3680111"/>
            <a:ext cx="803724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08346799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Full Page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1917700" y="1268412"/>
            <a:ext cx="10071100" cy="5040313"/>
          </a:xfrm>
          <a:noFill/>
          <a:ln>
            <a:noFill/>
          </a:ln>
          <a:effectLst>
            <a:outerShdw blurRad="139700" dist="63500" sx="102000" sy="102000" algn="ctr" rotWithShape="0">
              <a:schemeClr val="tx1">
                <a:alpha val="20000"/>
              </a:schemeClr>
            </a:outerShdw>
          </a:effectLst>
          <a:scene3d>
            <a:camera prst="perspectiveRelaxed" fov="2400000">
              <a:rot lat="19682262" lon="17727239" rev="4082301"/>
            </a:camera>
            <a:lightRig rig="threePt" dir="t">
              <a:rot lat="0" lon="0" rev="18000000"/>
            </a:lightRig>
          </a:scene3d>
          <a:sp3d extrusionH="63500">
            <a:bevelT w="127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algn="ctr"/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88755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279021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608083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7937145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344084" y="1625423"/>
            <a:ext cx="7503832" cy="579441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619807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r="1"/>
          <a:stretch/>
        </p:blipFill>
        <p:spPr>
          <a:xfrm>
            <a:off x="-1943099" y="1728786"/>
            <a:ext cx="7286624" cy="4267200"/>
          </a:xfrm>
          <a:prstGeom prst="rect">
            <a:avLst/>
          </a:prstGeom>
        </p:spPr>
      </p:pic>
      <p:sp>
        <p:nvSpPr>
          <p:cNvPr id="5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-1054100" y="2035969"/>
            <a:ext cx="5487988" cy="3421855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182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0" y="2128436"/>
            <a:ext cx="6362700" cy="90487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4650" y="3421755"/>
            <a:ext cx="636270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99946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313DCCA-0D93-465B-83FC-BF40F8FB4AC4}"/>
              </a:ext>
            </a:extLst>
          </p:cNvPr>
          <p:cNvSpPr/>
          <p:nvPr userDrawn="1"/>
        </p:nvSpPr>
        <p:spPr>
          <a:xfrm>
            <a:off x="0" y="1268413"/>
            <a:ext cx="12191999" cy="36712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computer&#10;&#10;Description automatically generated">
            <a:extLst>
              <a:ext uri="{FF2B5EF4-FFF2-40B4-BE49-F238E27FC236}">
                <a16:creationId xmlns:a16="http://schemas.microsoft.com/office/drawing/2014/main" id="{C521D99C-E175-4DE6-BD61-6F5AFF0CCE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060" y="1837750"/>
            <a:ext cx="5209880" cy="4332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559" y="-68163"/>
            <a:ext cx="8442091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1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3686355" y="2035969"/>
            <a:ext cx="4819290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5C21400-CA4D-409C-AEFC-8195BED4DE5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96235" y="2035969"/>
            <a:ext cx="3295765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67D4CBA5-0D06-49AF-9D6F-20D3D0F07B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2035969"/>
            <a:ext cx="3295765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7005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B7968CF-CCEA-47A8-A089-96A1B0112772}"/>
              </a:ext>
            </a:extLst>
          </p:cNvPr>
          <p:cNvSpPr/>
          <p:nvPr userDrawn="1"/>
        </p:nvSpPr>
        <p:spPr>
          <a:xfrm>
            <a:off x="0" y="2132856"/>
            <a:ext cx="12192000" cy="23042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95703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5703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59331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9331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7901644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77055" y="5615795"/>
            <a:ext cx="6041066" cy="65345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F0431A60-B7DF-4313-A0CC-8CCE008C50E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923691" y="1587666"/>
            <a:ext cx="8344618" cy="3786591"/>
          </a:xfr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4703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237015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237015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13329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313329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F58D23D-630A-48FF-BBB1-9B7978CF212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05970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8D057030-19E6-4589-BD88-803686152A3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467813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445A4A09-ADE7-4C6C-9999-CF722D68ECA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544127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27947721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459192" y="3789830"/>
            <a:ext cx="5273616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31057" y="4884596"/>
            <a:ext cx="693306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4B3AA48B-E4F4-4CBC-AA91-E94C43A9E6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1472" y="1810647"/>
            <a:ext cx="1869056" cy="1870276"/>
          </a:xfrm>
          <a:prstGeom prst="heptagon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A0D590B-5A47-48B9-98DD-6A4BC546BA3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631057" y="4415245"/>
            <a:ext cx="6933062" cy="383087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6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66811894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82219" y="4172917"/>
            <a:ext cx="3430738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31057" y="4798332"/>
            <a:ext cx="693306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4B3AA48B-E4F4-4CBC-AA91-E94C43A9E6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1472" y="2276473"/>
            <a:ext cx="1869056" cy="1870276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4930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368674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368674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178494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178494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1822670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50" y="2019301"/>
            <a:ext cx="6305550" cy="1299264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04699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204699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361148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361148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048250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048250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0F0B41A0-6CEC-4525-A441-7C81276A80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93950" cy="6308725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35574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07116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07116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44951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44951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76033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76033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4891758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07116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07116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44951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44951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76033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76033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794604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43031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960612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60612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205438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05438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83025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83025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205E2836-3A8F-475D-BF21-9F94EB91C9F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327849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E1301BA-AF9C-4926-8E59-4C5F81289BE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327849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73594818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A2046047-D4FB-43B5-9C3A-4061BC0B82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1445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C4E2C2E-937E-4FC2-9E48-02778C7A9C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1446" y="4496465"/>
            <a:ext cx="2598602" cy="411966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3FF9DCA-CC72-4DB1-AB7B-288C376652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3471614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56B837B-988B-4786-90EC-D7CB3451335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71614" y="4496465"/>
            <a:ext cx="2598602" cy="411966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CB9812C6-5740-4F67-9621-B782C21133A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121783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B1F3A80-D18A-4B24-8889-6FDF71B4EB7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121783" y="4496465"/>
            <a:ext cx="2598602" cy="411966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75F690E7-BDCE-473C-BE3B-1135EBCF3A9A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771951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A76ED01A-B09B-4E1A-BF31-955C9DA276F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71952" y="4496465"/>
            <a:ext cx="2598602" cy="411966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D6AB9B6D-A7F5-49DE-B134-758CD23D106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1445" y="204667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F89F586-B503-4626-B1F2-FCF02F9372F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21446" y="169766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4A2E129F-23C2-4B37-AEF2-07778706F74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121783" y="204667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3B4B3BD-4EFB-49F2-9D82-5EE19134AFE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121784" y="169766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06509FB9-D53A-4470-9418-91BE46FD19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71614" y="533975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4E226D93-6F1D-45E2-AC2E-8B3FB5E3A60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471615" y="499074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2C1A920F-8BA2-4BBD-82BB-4C5B1072C1B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771948" y="533975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5CDFAD4D-A3A5-41E9-A641-2953BEE1232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771949" y="499074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260432091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owser web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4966406" y="1704940"/>
            <a:ext cx="7225594" cy="446036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1323975" y="1949293"/>
            <a:ext cx="3219449" cy="122554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1323974" y="1369852"/>
            <a:ext cx="3219449" cy="579441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B46FEAB0-D04C-4A40-8AC8-3B09BF99ADD3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17F5A4EE-7166-4E86-BD0E-A1EE581EB847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59769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F9D4508C-EB48-4D01-808A-7242AA3BD0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2341147" y="3573016"/>
            <a:ext cx="2401770" cy="2735710"/>
          </a:xfrm>
          <a:solidFill>
            <a:schemeClr val="accent2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4904885" y="3573016"/>
            <a:ext cx="2401770" cy="2735710"/>
          </a:xfrm>
          <a:solidFill>
            <a:schemeClr val="accent3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3"/>
          </p:nvPr>
        </p:nvSpPr>
        <p:spPr>
          <a:xfrm>
            <a:off x="7468623" y="3573016"/>
            <a:ext cx="2401770" cy="2735710"/>
          </a:xfrm>
          <a:solidFill>
            <a:schemeClr val="accent5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110811" y="1816917"/>
            <a:ext cx="7970378" cy="735026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55674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110811" y="3227374"/>
            <a:ext cx="7970378" cy="735026"/>
          </a:xfrm>
        </p:spPr>
        <p:txBody>
          <a:bodyPr anchor="b">
            <a:noAutofit/>
          </a:bodyPr>
          <a:lstStyle>
            <a:lvl1pPr algn="ctr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Content Placeholder 81"/>
          <p:cNvSpPr>
            <a:spLocks noGrp="1"/>
          </p:cNvSpPr>
          <p:nvPr>
            <p:ph sz="quarter" idx="15"/>
          </p:nvPr>
        </p:nvSpPr>
        <p:spPr>
          <a:xfrm>
            <a:off x="2110811" y="4032249"/>
            <a:ext cx="7970378" cy="87312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1268412"/>
            <a:ext cx="12192000" cy="5040313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40207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tep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85D5-7F5B-431C-BCF0-EC30964570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54632"/>
            <a:ext cx="8436484" cy="986136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723CCA77-3E02-4BCB-8C2E-E669DF78FD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15728" y="1310855"/>
            <a:ext cx="6363720" cy="61198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B3CCDE0-A4BD-46F8-BE43-14747F37E4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4730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0973EB02-A601-4EF7-B3E0-0E46843493D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4730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51793195-0B1D-4F4F-AAAD-F9848671697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2916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EBE13680-41E4-40B0-A1F8-FA8991DD88B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2916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B56ECF47-11D7-4FEE-964C-8954227E18D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6544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EC58685D-8BCF-425C-B17F-3DA934014CC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46544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6B6812B0-C931-4CA5-AB6A-A8699207D92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193474"/>
            <a:ext cx="12191999" cy="2275009"/>
          </a:xfrm>
          <a:noFill/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504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A382E55-5A03-4862-BBF5-11EE07755E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Impressum</a:t>
            </a:r>
            <a:endParaRPr lang="en-GB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6231EB5-A031-4163-9A7C-84F4C3320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2467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0D69EC7-242D-43FE-9788-80C07FD70CCA}"/>
              </a:ext>
            </a:extLst>
          </p:cNvPr>
          <p:cNvSpPr/>
          <p:nvPr userDrawn="1"/>
        </p:nvSpPr>
        <p:spPr>
          <a:xfrm>
            <a:off x="-30560" y="2130520"/>
            <a:ext cx="12222560" cy="3851365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2911647" y="2449901"/>
            <a:ext cx="6368706" cy="1654659"/>
          </a:xfrm>
        </p:spPr>
        <p:txBody>
          <a:bodyPr anchor="b">
            <a:normAutofit/>
          </a:bodyPr>
          <a:lstStyle>
            <a:lvl1pPr algn="ctr">
              <a:defRPr sz="4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2911647" y="4023598"/>
            <a:ext cx="6368706" cy="93424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F7EF2FE6-DAF0-4608-AC32-B5A306F52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91744" y="-3390"/>
            <a:ext cx="4532400" cy="2133910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E60C7A11-64B1-42A3-8D51-5D44587C8DBB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980A8A40-C577-4E5D-8E30-95966B9A615B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und Ministerium für Inneres und Sport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407417561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1781176"/>
            <a:ext cx="10515600" cy="440191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097909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063042" y="1781176"/>
            <a:ext cx="7290758" cy="440191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2493033"/>
            <a:ext cx="2742489" cy="2311879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526229D-3D57-45C3-BD0C-49F79C3C885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1781176"/>
            <a:ext cx="2742489" cy="71185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012269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Sub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35894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29742" y="1781176"/>
            <a:ext cx="3347408" cy="3023736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2493033"/>
            <a:ext cx="2742489" cy="2311879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526229D-3D57-45C3-BD0C-49F79C3C885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1781176"/>
            <a:ext cx="2742489" cy="71185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357A274-77A6-40D1-B3E2-E75C15E45A31}"/>
              </a:ext>
            </a:extLst>
          </p:cNvPr>
          <p:cNvSpPr>
            <a:spLocks noGrp="1"/>
          </p:cNvSpPr>
          <p:nvPr>
            <p:ph sz="quarter" idx="75"/>
          </p:nvPr>
        </p:nvSpPr>
        <p:spPr>
          <a:xfrm>
            <a:off x="8006392" y="1781176"/>
            <a:ext cx="3347408" cy="3023736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79384DC-0707-455E-88C0-949C36EB9D51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329742" y="5369858"/>
            <a:ext cx="3347408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C04FA0A-4F1C-4965-B8BF-04AF315DF46A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329742" y="4900891"/>
            <a:ext cx="3347408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EB33196-8C76-4D87-926B-312E47172501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8006392" y="5369858"/>
            <a:ext cx="3347408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04B9380-53F5-470E-8EF8-3BACACD75FAC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8006392" y="4900891"/>
            <a:ext cx="3347408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74245439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1468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357A274-77A6-40D1-B3E2-E75C15E45A31}"/>
              </a:ext>
            </a:extLst>
          </p:cNvPr>
          <p:cNvSpPr>
            <a:spLocks noGrp="1"/>
          </p:cNvSpPr>
          <p:nvPr>
            <p:ph sz="quarter" idx="75"/>
          </p:nvPr>
        </p:nvSpPr>
        <p:spPr>
          <a:xfrm>
            <a:off x="88011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79384DC-0707-455E-88C0-949C36EB9D51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1468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C04FA0A-4F1C-4965-B8BF-04AF315DF46A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61468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EB33196-8C76-4D87-926B-312E47172501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88011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04B9380-53F5-470E-8EF8-3BACACD75FAC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88011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FAE3D0F-7BDC-4604-9A62-D4E992F449CB}"/>
              </a:ext>
            </a:extLst>
          </p:cNvPr>
          <p:cNvSpPr>
            <a:spLocks noGrp="1"/>
          </p:cNvSpPr>
          <p:nvPr>
            <p:ph sz="quarter" idx="80"/>
          </p:nvPr>
        </p:nvSpPr>
        <p:spPr>
          <a:xfrm>
            <a:off x="8382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F7B79336-50FC-499C-9CEC-A4566D0AF120}"/>
              </a:ext>
            </a:extLst>
          </p:cNvPr>
          <p:cNvSpPr>
            <a:spLocks noGrp="1"/>
          </p:cNvSpPr>
          <p:nvPr>
            <p:ph sz="quarter" idx="81"/>
          </p:nvPr>
        </p:nvSpPr>
        <p:spPr>
          <a:xfrm>
            <a:off x="34925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2046C88-4A08-4DC0-891D-DFB81919A653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382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E199219-5315-4F5A-BABD-B26FC82D541F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8382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5F0E6AB8-F462-4D04-ADFE-5992C3FA9AD4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34925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0DE06B8D-BFE4-4D66-AC82-F43AAC7F960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4925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42354206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3924" y="171450"/>
            <a:ext cx="6479875" cy="160972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873924" y="2639682"/>
            <a:ext cx="6479876" cy="3543403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4873924" y="1984075"/>
            <a:ext cx="6479875" cy="65560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A6A1675-3C81-475A-ADF8-122D4311A7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373592" cy="6858000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00106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A6A1675-3C81-475A-ADF8-122D4311A7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18408" y="765174"/>
            <a:ext cx="4373592" cy="554355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261" y="-701006"/>
            <a:ext cx="6990147" cy="160972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2639682"/>
            <a:ext cx="6479876" cy="3543403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200" y="1984075"/>
            <a:ext cx="6479875" cy="65560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9324564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8426450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1781176"/>
            <a:ext cx="10515600" cy="3368794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129140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71245"/>
            <a:ext cx="5024215" cy="2311840"/>
          </a:xfrm>
        </p:spPr>
        <p:txBody>
          <a:bodyPr anchor="t">
            <a:normAutofit/>
          </a:bodyPr>
          <a:lstStyle>
            <a:lvl1pPr algn="r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5973510" y="3871245"/>
            <a:ext cx="5380290" cy="2311840"/>
          </a:xfrm>
        </p:spPr>
        <p:txBody>
          <a:bodyPr numCol="2" spcCol="360000"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001393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B6BCEAF-7063-48DF-95AB-4108FCA41A1B}"/>
              </a:ext>
            </a:extLst>
          </p:cNvPr>
          <p:cNvSpPr/>
          <p:nvPr userDrawn="1"/>
        </p:nvSpPr>
        <p:spPr>
          <a:xfrm flipH="1">
            <a:off x="3252192" y="1268412"/>
            <a:ext cx="8939808" cy="5040313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2286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2286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49232" y="1772816"/>
            <a:ext cx="3835400" cy="231184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5383555-CC9D-4345-930E-8F90C2E025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2700000">
            <a:off x="913190" y="3308844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597A312-3650-49BF-BABA-5A96E9569C7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rot="2700000">
            <a:off x="2684840" y="-2453781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C56D204-B19F-4306-B9B6-7D179848DF7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rot="18900000">
            <a:off x="4681516" y="1323762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92BE32B6-6EC0-4573-9372-731A593D3A0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8900000">
            <a:off x="-1083485" y="-495513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E0251D1-5C27-4BC5-9736-CC423CA65C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99242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0D92CD1-10BA-4DCA-8D5C-3697499ACFA0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41716" y="1886809"/>
            <a:ext cx="3440503" cy="1701779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5DE768-331A-4720-AAEF-8AD5A9DE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691BBAB-C857-4CE8-B4D7-39B74FA7C2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1716" y="3588587"/>
            <a:ext cx="3440503" cy="2096221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A9420CFF-EED0-4F4B-BC00-F73029152A30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41716" y="5684809"/>
            <a:ext cx="3440503" cy="562232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ctr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64A2F874-4963-4F9F-8E85-D7B90975E5AB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711459" y="1886809"/>
            <a:ext cx="3440503" cy="1822549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48A3DEC-3149-44BB-8AC9-E2308F8E5E7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711459" y="3706983"/>
            <a:ext cx="3440503" cy="1401368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CBBC130-5C98-46C2-9106-88D16017BB7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474013" y="1886808"/>
            <a:ext cx="2776272" cy="2693817"/>
          </a:xfrm>
          <a:prstGeom prst="roundRect">
            <a:avLst>
              <a:gd name="adj" fmla="val 1616"/>
            </a:avLst>
          </a:prstGeom>
          <a:solidFill>
            <a:schemeClr val="tx1"/>
          </a:solidFill>
          <a:ln w="6350"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2F30881B-ECC8-40A1-9BE6-D6D4A29669A7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4711459" y="5108351"/>
            <a:ext cx="3440503" cy="1138690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320590920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CBBC130-5C98-46C2-9106-88D16017BB7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474013" y="1886808"/>
            <a:ext cx="2776272" cy="2693817"/>
          </a:xfrm>
          <a:prstGeom prst="roundRect">
            <a:avLst>
              <a:gd name="adj" fmla="val 1616"/>
            </a:avLst>
          </a:prstGeom>
          <a:solidFill>
            <a:schemeClr val="accent5">
              <a:lumMod val="50000"/>
              <a:alpha val="80000"/>
            </a:schemeClr>
          </a:solidFill>
          <a:ln w="6350">
            <a:noFill/>
          </a:ln>
          <a:effectLst/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171B1825-C8E8-46B2-84BF-142EF768A754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471138" y="1886809"/>
            <a:ext cx="2776272" cy="2693815"/>
          </a:xfrm>
          <a:prstGeom prst="roundRect">
            <a:avLst>
              <a:gd name="adj" fmla="val 1817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>
            <a:outerShdw blurRad="50800" dist="38100" dir="8100000" algn="tr" rotWithShape="0">
              <a:schemeClr val="accent5">
                <a:lumMod val="75000"/>
                <a:alpha val="40000"/>
              </a:schemeClr>
            </a:outerShdw>
          </a:effectLst>
        </p:spPr>
        <p:txBody>
          <a:bodyPr vert="horz" lIns="182880" tIns="182880" rIns="182880" bIns="182880" rtlCol="0" anchor="t">
            <a:noAutofit/>
          </a:bodyPr>
          <a:lstStyle>
            <a:lvl1pPr>
              <a:defRPr lang="en-GB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691BBAB-C857-4CE8-B4D7-39B74FA7C2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1717" y="1886809"/>
            <a:ext cx="3009182" cy="2529916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64A2F874-4963-4F9F-8E85-D7B90975E5AB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270075" y="1886810"/>
            <a:ext cx="1138687" cy="1542190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0D92CD1-10BA-4DCA-8D5C-3697499ACFA0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41717" y="4416725"/>
            <a:ext cx="3009182" cy="1830316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5DE768-331A-4720-AAEF-8AD5A9DE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48A3DEC-3149-44BB-8AC9-E2308F8E5E7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5408762" y="1886809"/>
            <a:ext cx="2743200" cy="1542191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49696A57-5D19-4CE1-A16A-7DBBD0EF1C8D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270075" y="3706984"/>
            <a:ext cx="1138687" cy="1542190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5F37D34-9997-4E5F-B145-64FBCBA1B1B3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5408762" y="3706983"/>
            <a:ext cx="2743200" cy="1542191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34866172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30" y="3845"/>
            <a:ext cx="839332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207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8426450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5620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81">
            <a:extLst>
              <a:ext uri="{FF2B5EF4-FFF2-40B4-BE49-F238E27FC236}">
                <a16:creationId xmlns:a16="http://schemas.microsoft.com/office/drawing/2014/main" id="{480B132E-D5D7-4D35-8C82-C9FACFF375B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04043" y="1866899"/>
            <a:ext cx="6149755" cy="139929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762877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0" y="2128436"/>
            <a:ext cx="6362700" cy="90487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4650" y="3421755"/>
            <a:ext cx="636270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21140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36753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Sub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96724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8426450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896606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3"/>
            <a:ext cx="12192000" cy="1671340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2939753"/>
            <a:ext cx="4063999" cy="3368972"/>
          </a:xfrm>
          <a:solidFill>
            <a:schemeClr val="accent1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5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063999" y="2939753"/>
            <a:ext cx="4064000" cy="3368972"/>
          </a:xfrm>
          <a:solidFill>
            <a:schemeClr val="accent2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6" name="Text Placeholder 85"/>
          <p:cNvSpPr>
            <a:spLocks noGrp="1"/>
          </p:cNvSpPr>
          <p:nvPr>
            <p:ph type="body" sz="quarter" idx="20" hasCustomPrompt="1"/>
          </p:nvPr>
        </p:nvSpPr>
        <p:spPr>
          <a:xfrm>
            <a:off x="8127998" y="2939753"/>
            <a:ext cx="4064002" cy="3918246"/>
          </a:xfrm>
          <a:solidFill>
            <a:schemeClr val="accent5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56912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55B00C-4862-4798-9A6D-AAC8F07FDCCF}"/>
              </a:ext>
            </a:extLst>
          </p:cNvPr>
          <p:cNvSpPr/>
          <p:nvPr userDrawn="1"/>
        </p:nvSpPr>
        <p:spPr>
          <a:xfrm>
            <a:off x="2133600" y="0"/>
            <a:ext cx="3962401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81851" y="2696294"/>
            <a:ext cx="3724274" cy="240910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851" y="1400175"/>
            <a:ext cx="3724274" cy="1171444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25182" y="1400175"/>
            <a:ext cx="3962401" cy="405765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860952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0" y="1491782"/>
            <a:ext cx="2725948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860"/>
            <a:ext cx="2725948" cy="741872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edit</a:t>
            </a:r>
            <a:endParaRPr lang="en-US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936966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9677F1B7-A8E0-46C1-BC1E-2E655F33C13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40415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AC1B476C-7668-44AE-B0E7-D4F87E1E2135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743864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847E55EB-8DAB-4A84-9334-3FF824E8B49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936966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BE899D3-4A05-4EEE-B1EF-00164B16A329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340415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A5DF6823-BC9B-4E18-9F57-79DEFDABBAD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743864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71145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99C02FC-A835-497C-BFBD-BAEB7BFB55D8}"/>
              </a:ext>
            </a:extLst>
          </p:cNvPr>
          <p:cNvSpPr/>
          <p:nvPr userDrawn="1"/>
        </p:nvSpPr>
        <p:spPr>
          <a:xfrm>
            <a:off x="0" y="2060848"/>
            <a:ext cx="12192000" cy="309634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941607" y="3118588"/>
            <a:ext cx="6308785" cy="74246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5039751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mb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9264650" cy="4279900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75" hasCustomPrompt="1"/>
          </p:nvPr>
        </p:nvSpPr>
        <p:spPr>
          <a:xfrm>
            <a:off x="6045200" y="4279902"/>
            <a:ext cx="6146800" cy="2028824"/>
          </a:xfrm>
          <a:solidFill>
            <a:schemeClr val="tx1"/>
          </a:solidFill>
          <a:ln w="6350">
            <a:noFill/>
          </a:ln>
        </p:spPr>
        <p:txBody>
          <a:bodyPr lIns="274320" tIns="274320" rIns="365760" bIns="27432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2139061"/>
            <a:ext cx="4127500" cy="616839"/>
          </a:xfrm>
          <a:solidFill>
            <a:schemeClr val="accent2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23900" y="1644649"/>
            <a:ext cx="4127500" cy="581337"/>
          </a:xfrm>
          <a:solidFill>
            <a:schemeClr val="tx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590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3"/>
            <a:ext cx="12192000" cy="1671340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2939753"/>
            <a:ext cx="4063999" cy="3368972"/>
          </a:xfrm>
          <a:solidFill>
            <a:schemeClr val="accent1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5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063999" y="2939753"/>
            <a:ext cx="4064000" cy="3368972"/>
          </a:xfrm>
          <a:solidFill>
            <a:schemeClr val="accent2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6" name="Text Placeholder 85"/>
          <p:cNvSpPr>
            <a:spLocks noGrp="1"/>
          </p:cNvSpPr>
          <p:nvPr>
            <p:ph type="body" sz="quarter" idx="20" hasCustomPrompt="1"/>
          </p:nvPr>
        </p:nvSpPr>
        <p:spPr>
          <a:xfrm>
            <a:off x="8127998" y="2939753"/>
            <a:ext cx="4064002" cy="3918246"/>
          </a:xfrm>
          <a:solidFill>
            <a:schemeClr val="accent5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25199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29" hasCustomPrompt="1"/>
          </p:nvPr>
        </p:nvSpPr>
        <p:spPr>
          <a:xfrm>
            <a:off x="0" y="1268413"/>
            <a:ext cx="9264650" cy="3570286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55949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55949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21887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21887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687825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687825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1568152" y="4530632"/>
            <a:ext cx="7696200" cy="308419"/>
          </a:xfrm>
          <a:noFill/>
        </p:spPr>
        <p:txBody>
          <a:bodyPr lIns="90000" tIns="46800" rIns="90000" bIns="46800" anchor="ctr"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568152" y="4076700"/>
            <a:ext cx="7696200" cy="453932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2647732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92ECE96E-A440-4222-91D6-B06BC18D8C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1893887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40970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40970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90728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90728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40486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840486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D4EDBAD5-08F4-40FB-ADCC-66143B2571B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84020" y="2219325"/>
            <a:ext cx="1828800" cy="1828800"/>
          </a:xfrm>
          <a:prstGeom prst="ellipse">
            <a:avLst/>
          </a:prstGeom>
          <a:solidFill>
            <a:schemeClr val="accent1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3972F934-10C1-4806-AE2F-C3FC1197ED1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81600" y="2219325"/>
            <a:ext cx="1828800" cy="1828800"/>
          </a:xfrm>
          <a:prstGeom prst="ellipse">
            <a:avLst/>
          </a:prstGeom>
          <a:solidFill>
            <a:schemeClr val="accent2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E716B262-C307-43D8-9B9D-F76B40E6CEB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679180" y="2219325"/>
            <a:ext cx="1828800" cy="1828800"/>
          </a:xfrm>
          <a:prstGeom prst="ellipse">
            <a:avLst/>
          </a:prstGeom>
          <a:solidFill>
            <a:schemeClr val="accent3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80630544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92ECE96E-A440-4222-91D6-B06BC18D8C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86225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33425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33425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819650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819650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905875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8905875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BC7F1C32-B5E1-4D7B-ADCA-DCB5F0EB9B6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172450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B3071979-B479-4AE1-9A16-213E8CACECE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0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951451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enda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1027204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919028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810853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02677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594502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486326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378151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1027204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919028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810853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702677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594502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486326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6" hasCustomPrompt="1"/>
          </p:nvPr>
        </p:nvSpPr>
        <p:spPr>
          <a:xfrm>
            <a:off x="378151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37" hasCustomPrompt="1"/>
          </p:nvPr>
        </p:nvSpPr>
        <p:spPr>
          <a:xfrm>
            <a:off x="1027204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919028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810853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02677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594502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486326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78151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44" hasCustomPrompt="1"/>
          </p:nvPr>
        </p:nvSpPr>
        <p:spPr>
          <a:xfrm>
            <a:off x="1027204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45" hasCustomPrompt="1"/>
          </p:nvPr>
        </p:nvSpPr>
        <p:spPr>
          <a:xfrm>
            <a:off x="919028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46" hasCustomPrompt="1"/>
          </p:nvPr>
        </p:nvSpPr>
        <p:spPr>
          <a:xfrm>
            <a:off x="810853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7" hasCustomPrompt="1"/>
          </p:nvPr>
        </p:nvSpPr>
        <p:spPr>
          <a:xfrm>
            <a:off x="702677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48" hasCustomPrompt="1"/>
          </p:nvPr>
        </p:nvSpPr>
        <p:spPr>
          <a:xfrm>
            <a:off x="594502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49" hasCustomPrompt="1"/>
          </p:nvPr>
        </p:nvSpPr>
        <p:spPr>
          <a:xfrm>
            <a:off x="486326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50" hasCustomPrompt="1"/>
          </p:nvPr>
        </p:nvSpPr>
        <p:spPr>
          <a:xfrm>
            <a:off x="378151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51" hasCustomPrompt="1"/>
          </p:nvPr>
        </p:nvSpPr>
        <p:spPr>
          <a:xfrm>
            <a:off x="1027204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52" hasCustomPrompt="1"/>
          </p:nvPr>
        </p:nvSpPr>
        <p:spPr>
          <a:xfrm>
            <a:off x="919028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53" hasCustomPrompt="1"/>
          </p:nvPr>
        </p:nvSpPr>
        <p:spPr>
          <a:xfrm>
            <a:off x="810853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4" hasCustomPrompt="1"/>
          </p:nvPr>
        </p:nvSpPr>
        <p:spPr>
          <a:xfrm>
            <a:off x="702677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55" hasCustomPrompt="1"/>
          </p:nvPr>
        </p:nvSpPr>
        <p:spPr>
          <a:xfrm>
            <a:off x="594502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486326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78151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1027204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919028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810853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702677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594502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486326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78151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1027204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66" hasCustomPrompt="1"/>
          </p:nvPr>
        </p:nvSpPr>
        <p:spPr>
          <a:xfrm>
            <a:off x="919028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67" hasCustomPrompt="1"/>
          </p:nvPr>
        </p:nvSpPr>
        <p:spPr>
          <a:xfrm>
            <a:off x="810853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4" name="Text Placeholder 4"/>
          <p:cNvSpPr>
            <a:spLocks noGrp="1"/>
          </p:cNvSpPr>
          <p:nvPr>
            <p:ph type="body" sz="quarter" idx="68" hasCustomPrompt="1"/>
          </p:nvPr>
        </p:nvSpPr>
        <p:spPr>
          <a:xfrm>
            <a:off x="702677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594502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486326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378151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8" name="Content Placeholder 81"/>
          <p:cNvSpPr>
            <a:spLocks noGrp="1"/>
          </p:cNvSpPr>
          <p:nvPr>
            <p:ph sz="quarter" idx="15"/>
          </p:nvPr>
        </p:nvSpPr>
        <p:spPr>
          <a:xfrm>
            <a:off x="838199" y="2029710"/>
            <a:ext cx="10515599" cy="491016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9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199" y="1715391"/>
            <a:ext cx="2742489" cy="434014"/>
          </a:xfrm>
        </p:spPr>
        <p:txBody>
          <a:bodyPr anchor="ctr"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3396433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3189238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76" hasCustomPrompt="1"/>
          </p:nvPr>
        </p:nvSpPr>
        <p:spPr>
          <a:xfrm>
            <a:off x="838199" y="4360095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838199" y="4152900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8" name="Text Placeholder 4"/>
          <p:cNvSpPr>
            <a:spLocks noGrp="1"/>
          </p:cNvSpPr>
          <p:nvPr>
            <p:ph type="body" sz="quarter" idx="79" hasCustomPrompt="1"/>
          </p:nvPr>
        </p:nvSpPr>
        <p:spPr>
          <a:xfrm>
            <a:off x="838199" y="5354241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9" name="Text Placeholder 4"/>
          <p:cNvSpPr>
            <a:spLocks noGrp="1"/>
          </p:cNvSpPr>
          <p:nvPr>
            <p:ph type="body" sz="quarter" idx="80" hasCustomPrompt="1"/>
          </p:nvPr>
        </p:nvSpPr>
        <p:spPr>
          <a:xfrm>
            <a:off x="838199" y="5147046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112304627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3213219"/>
            <a:ext cx="3233468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79265" y="3213219"/>
            <a:ext cx="3233469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120330" y="3213219"/>
            <a:ext cx="3233469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479266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120331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52567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479266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120331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EDA7E47-3EA5-4A41-95CD-D5DD845CBC3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5525FF57-C6BC-464E-A061-E11A91D062F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79266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9933F984-55DC-4709-A9C4-0ABC47AF426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20331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0A23545B-09FE-4E4B-97B5-645C55F742F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0A52D68-A629-42AB-8808-49AAAD3D0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79266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A7969815-6FA8-4B55-8D71-4ECC9120A8A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20331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4712800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352580" y="2857810"/>
            <a:ext cx="4001220" cy="174869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352580" y="2276473"/>
            <a:ext cx="4001220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248DB85A-453E-432C-857A-4237394B71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2096577"/>
            <a:ext cx="6840747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080447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352580" y="2857810"/>
            <a:ext cx="4001220" cy="174869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352580" y="2276473"/>
            <a:ext cx="4001220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248DB85A-453E-432C-857A-4237394B71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32385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CA4CB053-DBC7-4E3B-918C-8B8D2B574ED0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311880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858188A-1E92-4B9B-8CCF-D5191C0BA28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-8625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84632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336" y="171450"/>
            <a:ext cx="9145314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126" y="1076325"/>
            <a:ext cx="9145314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2038709" y="2097135"/>
            <a:ext cx="8114582" cy="1600181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t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0A52D68-A629-42AB-8808-49AAAD3D0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038709" y="3937954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5C620FB5-B313-454F-8969-429716E9A4C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38709" y="4685987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8A9E7F3-D463-4E47-AD27-730AC183173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038709" y="5430653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7799973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41276" y="2011752"/>
            <a:ext cx="7309448" cy="904875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3109641"/>
            <a:ext cx="7309448" cy="763618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102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1781176"/>
            <a:ext cx="10515600" cy="440191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6659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55B00C-4862-4798-9A6D-AAC8F07FDCCF}"/>
              </a:ext>
            </a:extLst>
          </p:cNvPr>
          <p:cNvSpPr/>
          <p:nvPr userDrawn="1"/>
        </p:nvSpPr>
        <p:spPr>
          <a:xfrm>
            <a:off x="2133600" y="0"/>
            <a:ext cx="3962401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81851" y="2696294"/>
            <a:ext cx="3724274" cy="240910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851" y="1400175"/>
            <a:ext cx="3724274" cy="1171444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25182" y="1400175"/>
            <a:ext cx="3962401" cy="405765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822998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0BD7448-FF97-44E2-9E8C-953335D5E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3"/>
            <a:ext cx="12192000" cy="5040312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41276" y="2011752"/>
            <a:ext cx="7309448" cy="904875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3109641"/>
            <a:ext cx="7309448" cy="763618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8254566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8350" y="2305050"/>
            <a:ext cx="5038725" cy="904875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8350" y="3152774"/>
            <a:ext cx="5038725" cy="189547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5848350" y="1400175"/>
            <a:ext cx="1628775" cy="904875"/>
          </a:xfrm>
        </p:spPr>
        <p:txBody>
          <a:bodyPr anchor="b">
            <a:noAutofit/>
          </a:bodyPr>
          <a:lstStyle>
            <a:lvl1pPr marL="0" indent="0" algn="l">
              <a:buNone/>
              <a:defRPr sz="4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14710701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932318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2472426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2472426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66E4A707-008E-4988-B22E-7ECF9F5B14F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701396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DEE15BF4-4E08-4B4D-AA23-CE90736B227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1504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D358EB9C-A2C9-45A7-8174-6A562A863E9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241504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C9526E41-7E69-40B5-BBA4-3D3260BD654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470474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281BCD85-9A40-4F1F-B29E-D45705B26E6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582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9D2B9592-4D4E-43BF-BA76-79E5E54BFD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582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8D38347F-4664-4E73-BDE0-B5CAD677790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932318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6AEEF285-8D95-4E67-9F1B-4A00B5723EE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72426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37A97F90-5905-4415-AF39-379301CAA45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72426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Picture Placeholder 10">
            <a:extLst>
              <a:ext uri="{FF2B5EF4-FFF2-40B4-BE49-F238E27FC236}">
                <a16:creationId xmlns:a16="http://schemas.microsoft.com/office/drawing/2014/main" id="{A1A24576-D073-4A8F-A2C9-233DA73906B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701396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5FD2064-9E31-4EF9-A482-2BCC7578956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241504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4FDADAA7-FF21-4657-9D7E-CECC2570651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41504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4235765F-2935-4F0D-A57B-61CF58DE964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470474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845CF51B-0968-40BA-AA1D-6A0A4FAE1E6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010582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0C39A0E2-46E3-4731-812A-828E1657357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0582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pic>
        <p:nvPicPr>
          <p:cNvPr id="31" name="Grafik 7">
            <a:extLst>
              <a:ext uri="{FF2B5EF4-FFF2-40B4-BE49-F238E27FC236}">
                <a16:creationId xmlns:a16="http://schemas.microsoft.com/office/drawing/2014/main" id="{FBCE0C7B-6164-44DA-8608-B8FABB9C7D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733163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723F63-170E-45D1-AC93-1A437077A5F0}"/>
              </a:ext>
            </a:extLst>
          </p:cNvPr>
          <p:cNvSpPr/>
          <p:nvPr userDrawn="1"/>
        </p:nvSpPr>
        <p:spPr>
          <a:xfrm>
            <a:off x="-24680" y="0"/>
            <a:ext cx="5506528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619999" y="3253606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584727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584727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41660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19999" y="2948567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2DF564D8-4ACB-40E5-B718-7EB8194ACB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19999" y="5343862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A674C33D-C976-4629-881B-42FFFB2EC7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19999" y="5038823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444333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723F63-170E-45D1-AC93-1A437077A5F0}"/>
              </a:ext>
            </a:extLst>
          </p:cNvPr>
          <p:cNvSpPr/>
          <p:nvPr userDrawn="1"/>
        </p:nvSpPr>
        <p:spPr>
          <a:xfrm>
            <a:off x="-24680" y="0"/>
            <a:ext cx="5506528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619999" y="3253606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584727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584727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41660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19999" y="2948567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2DF564D8-4ACB-40E5-B718-7EB8194ACB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19999" y="5343862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A674C33D-C976-4629-881B-42FFFB2EC7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19999" y="5038823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05058DD-69A3-4F84-9BEE-CAD020DA0B9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619999" y="1163350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7EB457EF-B2DD-410C-8FE7-669EE273E89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619999" y="858311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D31CC626-1FC7-4EA2-A555-E637E17808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3903844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4AA383CC-9F2A-44BB-BB24-E70A43B9D99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3427043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E716DF04-F4BE-456F-B055-195110D11F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8200" y="5370403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DAC95D97-5C28-47D9-896B-526469D753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4893602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807796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20D29E9-58F0-40CA-9BE3-A5F75F7F1B99}"/>
              </a:ext>
            </a:extLst>
          </p:cNvPr>
          <p:cNvSpPr/>
          <p:nvPr userDrawn="1"/>
        </p:nvSpPr>
        <p:spPr>
          <a:xfrm>
            <a:off x="4703975" y="-27384"/>
            <a:ext cx="4100660" cy="6858000"/>
          </a:xfrm>
          <a:prstGeom prst="rect">
            <a:avLst/>
          </a:prstGeom>
          <a:solidFill>
            <a:schemeClr val="tx1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2859" y="2157819"/>
            <a:ext cx="3397370" cy="1157198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42859" y="1268760"/>
            <a:ext cx="3397370" cy="73679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9247517" y="1277794"/>
            <a:ext cx="2106282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47517" y="1568017"/>
            <a:ext cx="2106282" cy="152120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2926" y="1268760"/>
            <a:ext cx="3397370" cy="332979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2858" y="3439902"/>
            <a:ext cx="3397370" cy="216791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743998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2926" y="1277566"/>
            <a:ext cx="7074375" cy="1202617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82926" y="2580562"/>
            <a:ext cx="2106282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926" y="2870785"/>
            <a:ext cx="2106282" cy="152120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40227" y="1277566"/>
            <a:ext cx="2913571" cy="4311674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72134" y="2580562"/>
            <a:ext cx="4285167" cy="300867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5927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4" y="4446338"/>
            <a:ext cx="6947140" cy="1862387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244860" y="1268412"/>
            <a:ext cx="6947140" cy="1862387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9" y="1940355"/>
            <a:ext cx="3405991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9C78BC29-0B49-4B72-BD08-2F40F6423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9501" y="4111074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A966F599-EC0F-4681-A1F5-1322F226E8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89501" y="5158595"/>
            <a:ext cx="3405992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708773B-A90C-4C48-9568-EFBE45BE652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89501" y="3717985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892833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499744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839406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989500" y="1268412"/>
            <a:ext cx="4202499" cy="5040313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9" y="4472801"/>
            <a:ext cx="2612367" cy="151021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892832"/>
            <a:ext cx="3575646" cy="1510209"/>
          </a:xfrm>
        </p:spPr>
        <p:txBody>
          <a:bodyPr anchor="b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4054418"/>
            <a:ext cx="2612368" cy="40054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A30895BD-8B14-4241-8C2C-EF3660761CE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413846" y="4472801"/>
            <a:ext cx="2612367" cy="151021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95AA861-ABC5-41E6-8FF4-5B69E717F22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13847" y="4054418"/>
            <a:ext cx="2612368" cy="40054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014092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55" y="0"/>
            <a:ext cx="6096000" cy="2879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096000" y="3429000"/>
            <a:ext cx="6096000" cy="2879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35487" y="2710011"/>
            <a:ext cx="3405991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9C78BC29-0B49-4B72-BD08-2F40F6423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62487" y="3390682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A966F599-EC0F-4681-A1F5-1322F226E8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62487" y="4438203"/>
            <a:ext cx="3405992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708773B-A90C-4C48-9568-EFBE45BE652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2487" y="2997593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35486" y="1662489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35486" y="1269400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6371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0" y="1491782"/>
            <a:ext cx="2725948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860"/>
            <a:ext cx="2725948" cy="741872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edit</a:t>
            </a:r>
            <a:endParaRPr lang="en-US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936966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9677F1B7-A8E0-46C1-BC1E-2E655F33C13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40415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AC1B476C-7668-44AE-B0E7-D4F87E1E2135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743864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847E55EB-8DAB-4A84-9334-3FF824E8B49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936966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BE899D3-4A05-4EEE-B1EF-00164B16A329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340415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A5DF6823-BC9B-4E18-9F57-79DEFDABBAD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743864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7180125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08FD412-237D-43F3-93C1-D35722170EF0}"/>
              </a:ext>
            </a:extLst>
          </p:cNvPr>
          <p:cNvSpPr/>
          <p:nvPr userDrawn="1"/>
        </p:nvSpPr>
        <p:spPr>
          <a:xfrm>
            <a:off x="0" y="3429000"/>
            <a:ext cx="3985404" cy="2879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4153029"/>
            <a:ext cx="2560608" cy="2114652"/>
          </a:xfrm>
        </p:spPr>
        <p:txBody>
          <a:bodyPr anchor="ctr"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0" y="1491782"/>
            <a:ext cx="2560608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85404" y="1268413"/>
            <a:ext cx="8206597" cy="5040313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860"/>
            <a:ext cx="2560608" cy="741872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139964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21279" y="2639096"/>
            <a:ext cx="3190335" cy="137218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268414"/>
            <a:ext cx="6096001" cy="5040312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279" y="1293963"/>
            <a:ext cx="3190335" cy="1268083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971803250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4"/>
            <a:ext cx="12192001" cy="5040312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61856" y="3429000"/>
            <a:ext cx="3716548" cy="137218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1856" y="2083867"/>
            <a:ext cx="3716548" cy="1268083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4770626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48833" y="2639096"/>
            <a:ext cx="3190335" cy="789904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6001" cy="6308726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8833" y="1293963"/>
            <a:ext cx="3190335" cy="1268083"/>
          </a:xfrm>
        </p:spPr>
        <p:txBody>
          <a:bodyPr anchor="b">
            <a:noAutofit/>
          </a:bodyPr>
          <a:lstStyle>
            <a:lvl1pPr algn="ctr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55001974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4"/>
            <a:ext cx="12192001" cy="5040312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51163" y="3588002"/>
            <a:ext cx="3355676" cy="1001252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1163" y="2242869"/>
            <a:ext cx="3355676" cy="1268083"/>
          </a:xfrm>
        </p:spPr>
        <p:txBody>
          <a:bodyPr anchor="b">
            <a:noAutofit/>
          </a:bodyPr>
          <a:lstStyle>
            <a:lvl1pPr algn="ctr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176297571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6FEC9D-7B8D-46F5-AAC4-3F4069FF10E6}"/>
              </a:ext>
            </a:extLst>
          </p:cNvPr>
          <p:cNvSpPr/>
          <p:nvPr userDrawn="1"/>
        </p:nvSpPr>
        <p:spPr>
          <a:xfrm>
            <a:off x="0" y="0"/>
            <a:ext cx="3827282" cy="63087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6944" y="1286600"/>
            <a:ext cx="3795623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893835" y="1286600"/>
            <a:ext cx="245996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93835" y="1576823"/>
            <a:ext cx="2459964" cy="125704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26943" y="2704470"/>
            <a:ext cx="3795623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86600"/>
            <a:ext cx="251747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1176361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3559838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960189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300267"/>
            <a:ext cx="3559838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38068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879060402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1608826"/>
            <a:ext cx="10515597" cy="756657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893835" y="2626156"/>
            <a:ext cx="2459964" cy="1966823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1" y="2626156"/>
            <a:ext cx="7184365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807745"/>
            <a:ext cx="718436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3146757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DC9E906-D5A2-49CC-A5FD-2CF258695A42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4898" y="1710187"/>
            <a:ext cx="7099540" cy="1636862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64898" y="3830128"/>
            <a:ext cx="3260785" cy="130258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CAEBE8A9-1F06-482D-B70F-1DE3F4CBA5C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03653" y="3830128"/>
            <a:ext cx="3260785" cy="130258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572901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3" y="2119188"/>
            <a:ext cx="4797722" cy="158294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1" y="4034253"/>
            <a:ext cx="4797722" cy="1186132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56075" y="1318107"/>
            <a:ext cx="4797723" cy="47031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318107"/>
            <a:ext cx="4797723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5779774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99C02FC-A835-497C-BFBD-BAEB7BFB55D8}"/>
              </a:ext>
            </a:extLst>
          </p:cNvPr>
          <p:cNvSpPr/>
          <p:nvPr userDrawn="1"/>
        </p:nvSpPr>
        <p:spPr>
          <a:xfrm>
            <a:off x="0" y="2060848"/>
            <a:ext cx="12192000" cy="309634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941607" y="3118588"/>
            <a:ext cx="6308785" cy="74246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900895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188640"/>
            <a:ext cx="8426448" cy="995176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923691"/>
            <a:ext cx="3880449" cy="3925018"/>
          </a:xfrm>
          <a:solidFill>
            <a:schemeClr val="accent5"/>
          </a:solidFill>
          <a:effectLst>
            <a:outerShdw blurRad="63500" dist="38100" dir="8100000" algn="tr" rotWithShape="0">
              <a:schemeClr val="tx1">
                <a:alpha val="20000"/>
              </a:schemeClr>
            </a:outerShdw>
          </a:effectLst>
        </p:spPr>
        <p:txBody>
          <a:bodyPr lIns="274320" tIns="365760" rIns="274320" bIns="365760"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65630" y="1923691"/>
            <a:ext cx="5988168" cy="392501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276643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4397316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80C3FB81-282A-45F9-B2BA-22C97C8403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97315" y="0"/>
            <a:ext cx="3397370" cy="6308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2915730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08286"/>
            <a:ext cx="2915730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38068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162646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4397316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2915730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08286"/>
            <a:ext cx="2915730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75692" y="1901667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4D381FAC-7091-4CA2-9451-F22CD36A4CF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75692" y="1321067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9F92F78A-E8C7-4BE7-89FE-DBAC7ED7896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41428" y="1901667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EA0B8F54-3A16-45F3-AA83-C619107424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41428" y="1321067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327DDF1-9E68-4E84-891A-97A09A7632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75692" y="4541350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5BE0D828-9B8F-4657-B5DA-ACD9EE5329B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75692" y="3960750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136B787-C951-4A65-8770-6E258715078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41428" y="4541350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EA5E3F3-FFCC-445E-9460-94A8922FF62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41428" y="3960750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5625350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6096000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9097" y="2154131"/>
            <a:ext cx="3017806" cy="1333412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11372" y="1906438"/>
            <a:ext cx="3188900" cy="734013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611372" y="2820837"/>
            <a:ext cx="3188900" cy="159588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B5341E42-8A0B-4347-8FC1-DAF30FA5174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39097" y="4425263"/>
            <a:ext cx="721025" cy="721025"/>
          </a:xfrm>
          <a:prstGeom prst="ellipse">
            <a:avLst/>
          </a:prstGeom>
          <a:noFill/>
          <a:ln w="6350">
            <a:noFill/>
          </a:ln>
        </p:spPr>
        <p:txBody>
          <a:bodyPr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7882B79A-68FD-4317-BA88-9D1ADE24723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92391" y="4425263"/>
            <a:ext cx="2164512" cy="721025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Rounded Rectangle 26">
            <a:extLst>
              <a:ext uri="{FF2B5EF4-FFF2-40B4-BE49-F238E27FC236}">
                <a16:creationId xmlns:a16="http://schemas.microsoft.com/office/drawing/2014/main" id="{72B6B0B8-E66F-45E3-B7B9-82B0736E0FB5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3" name="Grafik 7">
            <a:extLst>
              <a:ext uri="{FF2B5EF4-FFF2-40B4-BE49-F238E27FC236}">
                <a16:creationId xmlns:a16="http://schemas.microsoft.com/office/drawing/2014/main" id="{B0087DC3-120B-4D1A-9FCB-860399BA2C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358B7AD-74D2-4498-B9E6-DAA03606F8A0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8407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55B092C9-2432-48C9-B142-7AD028BBA96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04925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6FAF9382-12DE-4473-9C71-6A688404DA3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745966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8A0B90E4-5146-4FF4-8C92-618CD2B6068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87007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441683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352AE672-4DC4-4839-8950-9281A81E130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96883" y="2639683"/>
            <a:ext cx="8256917" cy="3329795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2639682"/>
            <a:ext cx="2828026" cy="1311215"/>
          </a:xfrm>
          <a:solidFill>
            <a:schemeClr val="bg1"/>
          </a:solidFill>
          <a:effectLst>
            <a:outerShdw blurRad="76200" dist="38100" dir="8100000" algn="tr" rotWithShape="0">
              <a:prstClr val="black">
                <a:alpha val="10000"/>
              </a:prstClr>
            </a:outerShdw>
          </a:effectLst>
        </p:spPr>
        <p:txBody>
          <a:bodyPr lIns="182880" tIns="182880" rIns="182880" bIns="182880"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6174120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1C92D6-2CA8-482C-9C26-48B1EBDA48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18178" y="1268413"/>
            <a:ext cx="6773822" cy="5040312"/>
          </a:xfrm>
          <a:custGeom>
            <a:avLst/>
            <a:gdLst>
              <a:gd name="connsiteX0" fmla="*/ 1837595 w 6773822"/>
              <a:gd name="connsiteY0" fmla="*/ 0 h 6857999"/>
              <a:gd name="connsiteX1" fmla="*/ 6773822 w 6773822"/>
              <a:gd name="connsiteY1" fmla="*/ 0 h 6857999"/>
              <a:gd name="connsiteX2" fmla="*/ 6773822 w 6773822"/>
              <a:gd name="connsiteY2" fmla="*/ 6857999 h 6857999"/>
              <a:gd name="connsiteX3" fmla="*/ 0 w 677382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3822" h="6857999">
                <a:moveTo>
                  <a:pt x="1837595" y="0"/>
                </a:moveTo>
                <a:lnTo>
                  <a:pt x="6773822" y="0"/>
                </a:lnTo>
                <a:lnTo>
                  <a:pt x="6773822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669796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412776"/>
            <a:ext cx="4772025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52575" y="2953468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52575" y="2476667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552575" y="4247704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8151504-9BCB-4BA8-A342-F37F0B95366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52575" y="3770903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D121532F-0508-4607-AC31-AC29746698E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52575" y="5541940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FE11D59B-61D2-4ACF-8BBC-EF5D09859B1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52575" y="5065139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576834749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0C8A910-1211-4C22-A419-643589E36DA2}"/>
              </a:ext>
            </a:extLst>
          </p:cNvPr>
          <p:cNvSpPr/>
          <p:nvPr userDrawn="1"/>
        </p:nvSpPr>
        <p:spPr>
          <a:xfrm>
            <a:off x="-24680" y="-29817"/>
            <a:ext cx="4667250" cy="63385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02191" y="2295706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2191" y="1818905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02191" y="5122619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8151504-9BCB-4BA8-A342-F37F0B95366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02191" y="4645818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pic>
        <p:nvPicPr>
          <p:cNvPr id="5" name="Picture 4" descr="A picture containing monitor, sitting, table, black&#10;&#10;Description automatically generated">
            <a:extLst>
              <a:ext uri="{FF2B5EF4-FFF2-40B4-BE49-F238E27FC236}">
                <a16:creationId xmlns:a16="http://schemas.microsoft.com/office/drawing/2014/main" id="{9C3F7DEB-73D7-4363-A7A5-50839621ED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10" y="1368190"/>
            <a:ext cx="2662869" cy="4346235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1C92D6-2CA8-482C-9C26-48B1EBDA48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54063" y="2419350"/>
            <a:ext cx="1864520" cy="2226468"/>
          </a:xfrm>
          <a:prstGeom prst="roundRect">
            <a:avLst>
              <a:gd name="adj" fmla="val 15101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58BE9E74-7E45-4D59-8202-1BC953F3934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934455" y="2295706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8AC07BDF-5CCE-439A-81A7-6DCE4B04DB9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934455" y="1818905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511B0F-1BF8-4535-BEED-E8AE8FC073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934455" y="5122619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A7D651B5-D595-45D9-9E93-814AAC1F54B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934455" y="4645818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295004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F3A8845-429B-46A8-849B-67D5A7B511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51985" y="1052736"/>
            <a:ext cx="5622030" cy="4752528"/>
          </a:xfrm>
          <a:custGeom>
            <a:avLst/>
            <a:gdLst>
              <a:gd name="connsiteX0" fmla="*/ 3314277 w 6640219"/>
              <a:gd name="connsiteY0" fmla="*/ 3516313 h 6640218"/>
              <a:gd name="connsiteX1" fmla="*/ 3468370 w 6640219"/>
              <a:gd name="connsiteY1" fmla="*/ 3581048 h 6640218"/>
              <a:gd name="connsiteX2" fmla="*/ 4811771 w 6640219"/>
              <a:gd name="connsiteY2" fmla="*/ 4924450 h 6640218"/>
              <a:gd name="connsiteX3" fmla="*/ 4811771 w 6640219"/>
              <a:gd name="connsiteY3" fmla="*/ 5234295 h 6640218"/>
              <a:gd name="connsiteX4" fmla="*/ 3468370 w 6640219"/>
              <a:gd name="connsiteY4" fmla="*/ 6575483 h 6640218"/>
              <a:gd name="connsiteX5" fmla="*/ 3158524 w 6640219"/>
              <a:gd name="connsiteY5" fmla="*/ 6575483 h 6640218"/>
              <a:gd name="connsiteX6" fmla="*/ 1815123 w 6640219"/>
              <a:gd name="connsiteY6" fmla="*/ 5234295 h 6640218"/>
              <a:gd name="connsiteX7" fmla="*/ 1815123 w 6640219"/>
              <a:gd name="connsiteY7" fmla="*/ 4924450 h 6640218"/>
              <a:gd name="connsiteX8" fmla="*/ 3158524 w 6640219"/>
              <a:gd name="connsiteY8" fmla="*/ 3581048 h 6640218"/>
              <a:gd name="connsiteX9" fmla="*/ 3314277 w 6640219"/>
              <a:gd name="connsiteY9" fmla="*/ 3516313 h 6640218"/>
              <a:gd name="connsiteX10" fmla="*/ 1561677 w 6640219"/>
              <a:gd name="connsiteY10" fmla="*/ 1763713 h 6640218"/>
              <a:gd name="connsiteX11" fmla="*/ 1715769 w 6640219"/>
              <a:gd name="connsiteY11" fmla="*/ 1828448 h 6640218"/>
              <a:gd name="connsiteX12" fmla="*/ 3059171 w 6640219"/>
              <a:gd name="connsiteY12" fmla="*/ 3171850 h 6640218"/>
              <a:gd name="connsiteX13" fmla="*/ 3059171 w 6640219"/>
              <a:gd name="connsiteY13" fmla="*/ 3481695 h 6640218"/>
              <a:gd name="connsiteX14" fmla="*/ 1715769 w 6640219"/>
              <a:gd name="connsiteY14" fmla="*/ 4825096 h 6640218"/>
              <a:gd name="connsiteX15" fmla="*/ 1405924 w 6640219"/>
              <a:gd name="connsiteY15" fmla="*/ 4825096 h 6640218"/>
              <a:gd name="connsiteX16" fmla="*/ 64736 w 6640219"/>
              <a:gd name="connsiteY16" fmla="*/ 3481695 h 6640218"/>
              <a:gd name="connsiteX17" fmla="*/ 64736 w 6640219"/>
              <a:gd name="connsiteY17" fmla="*/ 3171850 h 6640218"/>
              <a:gd name="connsiteX18" fmla="*/ 1405924 w 6640219"/>
              <a:gd name="connsiteY18" fmla="*/ 1828448 h 6640218"/>
              <a:gd name="connsiteX19" fmla="*/ 1561677 w 6640219"/>
              <a:gd name="connsiteY19" fmla="*/ 1763713 h 6640218"/>
              <a:gd name="connsiteX20" fmla="*/ 5078543 w 6640219"/>
              <a:gd name="connsiteY20" fmla="*/ 1752046 h 6640218"/>
              <a:gd name="connsiteX21" fmla="*/ 5234296 w 6640219"/>
              <a:gd name="connsiteY21" fmla="*/ 1815122 h 6640218"/>
              <a:gd name="connsiteX22" fmla="*/ 6575484 w 6640219"/>
              <a:gd name="connsiteY22" fmla="*/ 3158524 h 6640218"/>
              <a:gd name="connsiteX23" fmla="*/ 6575484 w 6640219"/>
              <a:gd name="connsiteY23" fmla="*/ 3468369 h 6640218"/>
              <a:gd name="connsiteX24" fmla="*/ 5234296 w 6640219"/>
              <a:gd name="connsiteY24" fmla="*/ 4811770 h 6640218"/>
              <a:gd name="connsiteX25" fmla="*/ 4924450 w 6640219"/>
              <a:gd name="connsiteY25" fmla="*/ 4811770 h 6640218"/>
              <a:gd name="connsiteX26" fmla="*/ 3581049 w 6640219"/>
              <a:gd name="connsiteY26" fmla="*/ 3468369 h 6640218"/>
              <a:gd name="connsiteX27" fmla="*/ 3581049 w 6640219"/>
              <a:gd name="connsiteY27" fmla="*/ 3158524 h 6640218"/>
              <a:gd name="connsiteX28" fmla="*/ 4924450 w 6640219"/>
              <a:gd name="connsiteY28" fmla="*/ 1815122 h 6640218"/>
              <a:gd name="connsiteX29" fmla="*/ 5078543 w 6640219"/>
              <a:gd name="connsiteY29" fmla="*/ 1752046 h 6640218"/>
              <a:gd name="connsiteX30" fmla="*/ 3325943 w 6640219"/>
              <a:gd name="connsiteY30" fmla="*/ 0 h 6640218"/>
              <a:gd name="connsiteX31" fmla="*/ 3481696 w 6640219"/>
              <a:gd name="connsiteY31" fmla="*/ 64735 h 6640218"/>
              <a:gd name="connsiteX32" fmla="*/ 4825097 w 6640219"/>
              <a:gd name="connsiteY32" fmla="*/ 1405924 h 6640218"/>
              <a:gd name="connsiteX33" fmla="*/ 4825097 w 6640219"/>
              <a:gd name="connsiteY33" fmla="*/ 1715769 h 6640218"/>
              <a:gd name="connsiteX34" fmla="*/ 3481696 w 6640219"/>
              <a:gd name="connsiteY34" fmla="*/ 3059170 h 6640218"/>
              <a:gd name="connsiteX35" fmla="*/ 3171850 w 6640219"/>
              <a:gd name="connsiteY35" fmla="*/ 3059170 h 6640218"/>
              <a:gd name="connsiteX36" fmla="*/ 1828449 w 6640219"/>
              <a:gd name="connsiteY36" fmla="*/ 1715769 h 6640218"/>
              <a:gd name="connsiteX37" fmla="*/ 1828449 w 6640219"/>
              <a:gd name="connsiteY37" fmla="*/ 1405924 h 6640218"/>
              <a:gd name="connsiteX38" fmla="*/ 3171850 w 6640219"/>
              <a:gd name="connsiteY38" fmla="*/ 64735 h 6640218"/>
              <a:gd name="connsiteX39" fmla="*/ 3325943 w 6640219"/>
              <a:gd name="connsiteY39" fmla="*/ 0 h 664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640219" h="6640218">
                <a:moveTo>
                  <a:pt x="3314277" y="3516313"/>
                </a:moveTo>
                <a:cubicBezTo>
                  <a:pt x="3370436" y="3516313"/>
                  <a:pt x="3426319" y="3537891"/>
                  <a:pt x="3468370" y="3581048"/>
                </a:cubicBezTo>
                <a:cubicBezTo>
                  <a:pt x="4811771" y="4924450"/>
                  <a:pt x="4811771" y="4924450"/>
                  <a:pt x="4811771" y="4924450"/>
                </a:cubicBezTo>
                <a:cubicBezTo>
                  <a:pt x="4898085" y="5008550"/>
                  <a:pt x="4898085" y="5147981"/>
                  <a:pt x="4811771" y="5234295"/>
                </a:cubicBezTo>
                <a:cubicBezTo>
                  <a:pt x="3468370" y="6575483"/>
                  <a:pt x="3468370" y="6575483"/>
                  <a:pt x="3468370" y="6575483"/>
                </a:cubicBezTo>
                <a:cubicBezTo>
                  <a:pt x="3384269" y="6661797"/>
                  <a:pt x="3244838" y="6661797"/>
                  <a:pt x="3158524" y="6575483"/>
                </a:cubicBezTo>
                <a:cubicBezTo>
                  <a:pt x="1815123" y="5234295"/>
                  <a:pt x="1815123" y="5234295"/>
                  <a:pt x="1815123" y="5234295"/>
                </a:cubicBezTo>
                <a:cubicBezTo>
                  <a:pt x="1731022" y="5147981"/>
                  <a:pt x="1731022" y="5008550"/>
                  <a:pt x="1815123" y="4924450"/>
                </a:cubicBezTo>
                <a:cubicBezTo>
                  <a:pt x="3158524" y="3581048"/>
                  <a:pt x="3158524" y="3581048"/>
                  <a:pt x="3158524" y="3581048"/>
                </a:cubicBezTo>
                <a:cubicBezTo>
                  <a:pt x="3201681" y="3537891"/>
                  <a:pt x="3258117" y="3516313"/>
                  <a:pt x="3314277" y="3516313"/>
                </a:cubicBezTo>
                <a:close/>
                <a:moveTo>
                  <a:pt x="1561677" y="1763713"/>
                </a:moveTo>
                <a:cubicBezTo>
                  <a:pt x="1617836" y="1763713"/>
                  <a:pt x="1673719" y="1785291"/>
                  <a:pt x="1715769" y="1828448"/>
                </a:cubicBezTo>
                <a:cubicBezTo>
                  <a:pt x="3059171" y="3171850"/>
                  <a:pt x="3059171" y="3171850"/>
                  <a:pt x="3059171" y="3171850"/>
                </a:cubicBezTo>
                <a:cubicBezTo>
                  <a:pt x="3145485" y="3255951"/>
                  <a:pt x="3145485" y="3395381"/>
                  <a:pt x="3059171" y="3481695"/>
                </a:cubicBezTo>
                <a:cubicBezTo>
                  <a:pt x="1715769" y="4825096"/>
                  <a:pt x="1715769" y="4825096"/>
                  <a:pt x="1715769" y="4825096"/>
                </a:cubicBezTo>
                <a:cubicBezTo>
                  <a:pt x="1631669" y="4909197"/>
                  <a:pt x="1492238" y="4909197"/>
                  <a:pt x="1405924" y="4825096"/>
                </a:cubicBezTo>
                <a:cubicBezTo>
                  <a:pt x="64736" y="3481695"/>
                  <a:pt x="64736" y="3481695"/>
                  <a:pt x="64736" y="3481695"/>
                </a:cubicBezTo>
                <a:cubicBezTo>
                  <a:pt x="-21578" y="3395381"/>
                  <a:pt x="-21578" y="3255951"/>
                  <a:pt x="64736" y="3171850"/>
                </a:cubicBezTo>
                <a:cubicBezTo>
                  <a:pt x="1405924" y="1828448"/>
                  <a:pt x="1405924" y="1828448"/>
                  <a:pt x="1405924" y="1828448"/>
                </a:cubicBezTo>
                <a:cubicBezTo>
                  <a:pt x="1449081" y="1785291"/>
                  <a:pt x="1505517" y="1763713"/>
                  <a:pt x="1561677" y="1763713"/>
                </a:cubicBezTo>
                <a:close/>
                <a:moveTo>
                  <a:pt x="5078543" y="1752046"/>
                </a:moveTo>
                <a:cubicBezTo>
                  <a:pt x="5134703" y="1752046"/>
                  <a:pt x="5191139" y="1773072"/>
                  <a:pt x="5234296" y="1815122"/>
                </a:cubicBezTo>
                <a:cubicBezTo>
                  <a:pt x="6575484" y="3158524"/>
                  <a:pt x="6575484" y="3158524"/>
                  <a:pt x="6575484" y="3158524"/>
                </a:cubicBezTo>
                <a:cubicBezTo>
                  <a:pt x="6661798" y="3244838"/>
                  <a:pt x="6661798" y="3384268"/>
                  <a:pt x="6575484" y="3468369"/>
                </a:cubicBezTo>
                <a:cubicBezTo>
                  <a:pt x="5234296" y="4811770"/>
                  <a:pt x="5234296" y="4811770"/>
                  <a:pt x="5234296" y="4811770"/>
                </a:cubicBezTo>
                <a:cubicBezTo>
                  <a:pt x="5147982" y="4898084"/>
                  <a:pt x="5008551" y="4898084"/>
                  <a:pt x="4924450" y="4811770"/>
                </a:cubicBezTo>
                <a:cubicBezTo>
                  <a:pt x="3581049" y="3468369"/>
                  <a:pt x="3581049" y="3468369"/>
                  <a:pt x="3581049" y="3468369"/>
                </a:cubicBezTo>
                <a:cubicBezTo>
                  <a:pt x="3494735" y="3384268"/>
                  <a:pt x="3494735" y="3244838"/>
                  <a:pt x="3581049" y="3158524"/>
                </a:cubicBezTo>
                <a:cubicBezTo>
                  <a:pt x="4924450" y="1815122"/>
                  <a:pt x="4924450" y="1815122"/>
                  <a:pt x="4924450" y="1815122"/>
                </a:cubicBezTo>
                <a:cubicBezTo>
                  <a:pt x="4966500" y="1773072"/>
                  <a:pt x="5022383" y="1752046"/>
                  <a:pt x="5078543" y="1752046"/>
                </a:cubicBezTo>
                <a:close/>
                <a:moveTo>
                  <a:pt x="3325943" y="0"/>
                </a:moveTo>
                <a:cubicBezTo>
                  <a:pt x="3382103" y="0"/>
                  <a:pt x="3438539" y="21578"/>
                  <a:pt x="3481696" y="64735"/>
                </a:cubicBezTo>
                <a:cubicBezTo>
                  <a:pt x="4825097" y="1405924"/>
                  <a:pt x="4825097" y="1405924"/>
                  <a:pt x="4825097" y="1405924"/>
                </a:cubicBezTo>
                <a:cubicBezTo>
                  <a:pt x="4909198" y="1492238"/>
                  <a:pt x="4909198" y="1631668"/>
                  <a:pt x="4825097" y="1715769"/>
                </a:cubicBezTo>
                <a:cubicBezTo>
                  <a:pt x="3481696" y="3059170"/>
                  <a:pt x="3481696" y="3059170"/>
                  <a:pt x="3481696" y="3059170"/>
                </a:cubicBezTo>
                <a:cubicBezTo>
                  <a:pt x="3395382" y="3145484"/>
                  <a:pt x="3255951" y="3145484"/>
                  <a:pt x="3171850" y="3059170"/>
                </a:cubicBezTo>
                <a:cubicBezTo>
                  <a:pt x="1828449" y="1715769"/>
                  <a:pt x="1828449" y="1715769"/>
                  <a:pt x="1828449" y="1715769"/>
                </a:cubicBezTo>
                <a:cubicBezTo>
                  <a:pt x="1742135" y="1631668"/>
                  <a:pt x="1742135" y="1492238"/>
                  <a:pt x="1828449" y="1405924"/>
                </a:cubicBezTo>
                <a:cubicBezTo>
                  <a:pt x="3171850" y="64735"/>
                  <a:pt x="3171850" y="64735"/>
                  <a:pt x="3171850" y="64735"/>
                </a:cubicBezTo>
                <a:cubicBezTo>
                  <a:pt x="3213901" y="21578"/>
                  <a:pt x="3269784" y="0"/>
                  <a:pt x="3325943" y="0"/>
                </a:cubicBezTo>
                <a:close/>
              </a:path>
            </a:pathLst>
          </a:cu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18851"/>
            <a:ext cx="4772025" cy="2029100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52575" y="4839418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52575" y="4362617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200" y="2727440"/>
            <a:ext cx="4772025" cy="1378194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517BE9DF-A408-4726-B68A-CB3F85A7E4ED}"/>
              </a:ext>
            </a:extLst>
          </p:cNvPr>
          <p:cNvSpPr/>
          <p:nvPr userDrawn="1"/>
        </p:nvSpPr>
        <p:spPr>
          <a:xfrm>
            <a:off x="9086850" y="3717032"/>
            <a:ext cx="3105150" cy="2488365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329400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1" y="5429250"/>
            <a:ext cx="10515599" cy="740074"/>
          </a:xfrm>
          <a:noFill/>
          <a:effectLst/>
        </p:spPr>
        <p:txBody>
          <a:bodyPr lIns="182880" tIns="182880" rIns="182880" bIns="182880"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2080744D-E7A2-4293-A3C8-643BB09DE1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3439" y="1914525"/>
            <a:ext cx="10518774" cy="3028950"/>
          </a:xfrm>
          <a:custGeom>
            <a:avLst/>
            <a:gdLst>
              <a:gd name="connsiteX0" fmla="*/ 9309567 w 10518774"/>
              <a:gd name="connsiteY0" fmla="*/ 303212 h 3028950"/>
              <a:gd name="connsiteX1" fmla="*/ 10518774 w 10518774"/>
              <a:gd name="connsiteY1" fmla="*/ 1514475 h 3028950"/>
              <a:gd name="connsiteX2" fmla="*/ 9309567 w 10518774"/>
              <a:gd name="connsiteY2" fmla="*/ 2725737 h 3028950"/>
              <a:gd name="connsiteX3" fmla="*/ 8486774 w 10518774"/>
              <a:gd name="connsiteY3" fmla="*/ 2403735 h 3028950"/>
              <a:gd name="connsiteX4" fmla="*/ 8778249 w 10518774"/>
              <a:gd name="connsiteY4" fmla="*/ 1514475 h 3028950"/>
              <a:gd name="connsiteX5" fmla="*/ 8486774 w 10518774"/>
              <a:gd name="connsiteY5" fmla="*/ 625214 h 3028950"/>
              <a:gd name="connsiteX6" fmla="*/ 9309567 w 10518774"/>
              <a:gd name="connsiteY6" fmla="*/ 303212 h 3028950"/>
              <a:gd name="connsiteX7" fmla="*/ 1209206 w 10518774"/>
              <a:gd name="connsiteY7" fmla="*/ 303212 h 3028950"/>
              <a:gd name="connsiteX8" fmla="*/ 2031999 w 10518774"/>
              <a:gd name="connsiteY8" fmla="*/ 625214 h 3028950"/>
              <a:gd name="connsiteX9" fmla="*/ 1740524 w 10518774"/>
              <a:gd name="connsiteY9" fmla="*/ 1514475 h 3028950"/>
              <a:gd name="connsiteX10" fmla="*/ 2031999 w 10518774"/>
              <a:gd name="connsiteY10" fmla="*/ 2403735 h 3028950"/>
              <a:gd name="connsiteX11" fmla="*/ 1209206 w 10518774"/>
              <a:gd name="connsiteY11" fmla="*/ 2725737 h 3028950"/>
              <a:gd name="connsiteX12" fmla="*/ 0 w 10518774"/>
              <a:gd name="connsiteY12" fmla="*/ 1514475 h 3028950"/>
              <a:gd name="connsiteX13" fmla="*/ 1209206 w 10518774"/>
              <a:gd name="connsiteY13" fmla="*/ 303212 h 3028950"/>
              <a:gd name="connsiteX14" fmla="*/ 7284587 w 10518774"/>
              <a:gd name="connsiteY14" fmla="*/ 152399 h 3028950"/>
              <a:gd name="connsiteX15" fmla="*/ 8645524 w 10518774"/>
              <a:gd name="connsiteY15" fmla="*/ 1514474 h 3028950"/>
              <a:gd name="connsiteX16" fmla="*/ 7284587 w 10518774"/>
              <a:gd name="connsiteY16" fmla="*/ 2876549 h 3028950"/>
              <a:gd name="connsiteX17" fmla="*/ 6483349 w 10518774"/>
              <a:gd name="connsiteY17" fmla="*/ 2614804 h 3028950"/>
              <a:gd name="connsiteX18" fmla="*/ 6904790 w 10518774"/>
              <a:gd name="connsiteY18" fmla="*/ 1514474 h 3028950"/>
              <a:gd name="connsiteX19" fmla="*/ 6483349 w 10518774"/>
              <a:gd name="connsiteY19" fmla="*/ 414144 h 3028950"/>
              <a:gd name="connsiteX20" fmla="*/ 7284587 w 10518774"/>
              <a:gd name="connsiteY20" fmla="*/ 152399 h 3028950"/>
              <a:gd name="connsiteX21" fmla="*/ 3234187 w 10518774"/>
              <a:gd name="connsiteY21" fmla="*/ 152399 h 3028950"/>
              <a:gd name="connsiteX22" fmla="*/ 4035424 w 10518774"/>
              <a:gd name="connsiteY22" fmla="*/ 414144 h 3028950"/>
              <a:gd name="connsiteX23" fmla="*/ 3613983 w 10518774"/>
              <a:gd name="connsiteY23" fmla="*/ 1514474 h 3028950"/>
              <a:gd name="connsiteX24" fmla="*/ 4035424 w 10518774"/>
              <a:gd name="connsiteY24" fmla="*/ 2614804 h 3028950"/>
              <a:gd name="connsiteX25" fmla="*/ 3234187 w 10518774"/>
              <a:gd name="connsiteY25" fmla="*/ 2876549 h 3028950"/>
              <a:gd name="connsiteX26" fmla="*/ 1873249 w 10518774"/>
              <a:gd name="connsiteY26" fmla="*/ 1514474 h 3028950"/>
              <a:gd name="connsiteX27" fmla="*/ 3234187 w 10518774"/>
              <a:gd name="connsiteY27" fmla="*/ 152399 h 3028950"/>
              <a:gd name="connsiteX28" fmla="*/ 5259387 w 10518774"/>
              <a:gd name="connsiteY28" fmla="*/ 0 h 3028950"/>
              <a:gd name="connsiteX29" fmla="*/ 6772275 w 10518774"/>
              <a:gd name="connsiteY29" fmla="*/ 1514475 h 3028950"/>
              <a:gd name="connsiteX30" fmla="*/ 5259387 w 10518774"/>
              <a:gd name="connsiteY30" fmla="*/ 3028950 h 3028950"/>
              <a:gd name="connsiteX31" fmla="*/ 3746499 w 10518774"/>
              <a:gd name="connsiteY31" fmla="*/ 1514475 h 3028950"/>
              <a:gd name="connsiteX32" fmla="*/ 5259387 w 10518774"/>
              <a:gd name="connsiteY32" fmla="*/ 0 h 30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518774" h="3028950">
                <a:moveTo>
                  <a:pt x="9309567" y="303212"/>
                </a:moveTo>
                <a:cubicBezTo>
                  <a:pt x="9977463" y="303212"/>
                  <a:pt x="10518774" y="845444"/>
                  <a:pt x="10518774" y="1514475"/>
                </a:cubicBezTo>
                <a:cubicBezTo>
                  <a:pt x="10518774" y="2183505"/>
                  <a:pt x="9977463" y="2725737"/>
                  <a:pt x="9309567" y="2725737"/>
                </a:cubicBezTo>
                <a:cubicBezTo>
                  <a:pt x="8991443" y="2725737"/>
                  <a:pt x="8703299" y="2603944"/>
                  <a:pt x="8486774" y="2403735"/>
                </a:cubicBezTo>
                <a:cubicBezTo>
                  <a:pt x="8676649" y="2146800"/>
                  <a:pt x="8778249" y="1838145"/>
                  <a:pt x="8778249" y="1514475"/>
                </a:cubicBezTo>
                <a:cubicBezTo>
                  <a:pt x="8778249" y="1190804"/>
                  <a:pt x="8676649" y="882149"/>
                  <a:pt x="8486774" y="625214"/>
                </a:cubicBezTo>
                <a:cubicBezTo>
                  <a:pt x="8703299" y="425006"/>
                  <a:pt x="8991443" y="303212"/>
                  <a:pt x="9309567" y="303212"/>
                </a:cubicBezTo>
                <a:close/>
                <a:moveTo>
                  <a:pt x="1209206" y="303212"/>
                </a:moveTo>
                <a:cubicBezTo>
                  <a:pt x="1527330" y="303212"/>
                  <a:pt x="1815475" y="425006"/>
                  <a:pt x="2031999" y="625214"/>
                </a:cubicBezTo>
                <a:cubicBezTo>
                  <a:pt x="1842124" y="882149"/>
                  <a:pt x="1740524" y="1190804"/>
                  <a:pt x="1740524" y="1514475"/>
                </a:cubicBezTo>
                <a:cubicBezTo>
                  <a:pt x="1740524" y="1838145"/>
                  <a:pt x="1842124" y="2146800"/>
                  <a:pt x="2031999" y="2403735"/>
                </a:cubicBezTo>
                <a:cubicBezTo>
                  <a:pt x="1815475" y="2603944"/>
                  <a:pt x="1527330" y="2725737"/>
                  <a:pt x="1209206" y="2725737"/>
                </a:cubicBezTo>
                <a:cubicBezTo>
                  <a:pt x="541311" y="2725737"/>
                  <a:pt x="0" y="2183505"/>
                  <a:pt x="0" y="1514475"/>
                </a:cubicBezTo>
                <a:cubicBezTo>
                  <a:pt x="0" y="845444"/>
                  <a:pt x="541311" y="303212"/>
                  <a:pt x="1209206" y="303212"/>
                </a:cubicBezTo>
                <a:close/>
                <a:moveTo>
                  <a:pt x="7284587" y="152399"/>
                </a:moveTo>
                <a:cubicBezTo>
                  <a:pt x="8035851" y="152399"/>
                  <a:pt x="8645524" y="762582"/>
                  <a:pt x="8645524" y="1514474"/>
                </a:cubicBezTo>
                <a:cubicBezTo>
                  <a:pt x="8645524" y="2266366"/>
                  <a:pt x="8035851" y="2876549"/>
                  <a:pt x="7284587" y="2876549"/>
                </a:cubicBezTo>
                <a:cubicBezTo>
                  <a:pt x="6984747" y="2876549"/>
                  <a:pt x="6708229" y="2779853"/>
                  <a:pt x="6483349" y="2614804"/>
                </a:cubicBezTo>
                <a:cubicBezTo>
                  <a:pt x="6754870" y="2313047"/>
                  <a:pt x="6904790" y="1924597"/>
                  <a:pt x="6904790" y="1514474"/>
                </a:cubicBezTo>
                <a:cubicBezTo>
                  <a:pt x="6904790" y="1104351"/>
                  <a:pt x="6754870" y="715901"/>
                  <a:pt x="6483349" y="414144"/>
                </a:cubicBezTo>
                <a:cubicBezTo>
                  <a:pt x="6708229" y="249095"/>
                  <a:pt x="6984747" y="152399"/>
                  <a:pt x="7284587" y="152399"/>
                </a:cubicBezTo>
                <a:close/>
                <a:moveTo>
                  <a:pt x="3234187" y="152399"/>
                </a:moveTo>
                <a:cubicBezTo>
                  <a:pt x="3534026" y="152399"/>
                  <a:pt x="3810545" y="249095"/>
                  <a:pt x="4035424" y="414144"/>
                </a:cubicBezTo>
                <a:cubicBezTo>
                  <a:pt x="3763903" y="715901"/>
                  <a:pt x="3613983" y="1104351"/>
                  <a:pt x="3613983" y="1514474"/>
                </a:cubicBezTo>
                <a:cubicBezTo>
                  <a:pt x="3613983" y="1924597"/>
                  <a:pt x="3763903" y="2313047"/>
                  <a:pt x="4035424" y="2614804"/>
                </a:cubicBezTo>
                <a:cubicBezTo>
                  <a:pt x="3810545" y="2779853"/>
                  <a:pt x="3534026" y="2876549"/>
                  <a:pt x="3234187" y="2876549"/>
                </a:cubicBezTo>
                <a:cubicBezTo>
                  <a:pt x="2482923" y="2876549"/>
                  <a:pt x="1873249" y="2266366"/>
                  <a:pt x="1873249" y="1514474"/>
                </a:cubicBezTo>
                <a:cubicBezTo>
                  <a:pt x="1873249" y="762582"/>
                  <a:pt x="2482923" y="152399"/>
                  <a:pt x="3234187" y="152399"/>
                </a:cubicBezTo>
                <a:close/>
                <a:moveTo>
                  <a:pt x="5259387" y="0"/>
                </a:moveTo>
                <a:cubicBezTo>
                  <a:pt x="6094932" y="0"/>
                  <a:pt x="6772275" y="678054"/>
                  <a:pt x="6772275" y="1514475"/>
                </a:cubicBezTo>
                <a:cubicBezTo>
                  <a:pt x="6772275" y="2350896"/>
                  <a:pt x="6094932" y="3028950"/>
                  <a:pt x="5259387" y="3028950"/>
                </a:cubicBezTo>
                <a:cubicBezTo>
                  <a:pt x="4423842" y="3028950"/>
                  <a:pt x="3746499" y="2350896"/>
                  <a:pt x="3746499" y="1514475"/>
                </a:cubicBezTo>
                <a:cubicBezTo>
                  <a:pt x="3746499" y="678054"/>
                  <a:pt x="4423842" y="0"/>
                  <a:pt x="5259387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510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mb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9264650" cy="4279900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75" hasCustomPrompt="1"/>
          </p:nvPr>
        </p:nvSpPr>
        <p:spPr>
          <a:xfrm>
            <a:off x="6045200" y="4279902"/>
            <a:ext cx="6146800" cy="2028824"/>
          </a:xfrm>
          <a:solidFill>
            <a:schemeClr val="tx1"/>
          </a:solidFill>
          <a:ln w="6350">
            <a:noFill/>
          </a:ln>
        </p:spPr>
        <p:txBody>
          <a:bodyPr lIns="274320" tIns="274320" rIns="365760" bIns="27432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2139061"/>
            <a:ext cx="4127500" cy="616839"/>
          </a:xfrm>
          <a:solidFill>
            <a:schemeClr val="accent2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23900" y="1644649"/>
            <a:ext cx="4127500" cy="581337"/>
          </a:xfrm>
          <a:solidFill>
            <a:schemeClr val="tx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7544090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95E1433-96BA-4A2B-8AC9-7926E46CD1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3"/>
            <a:ext cx="12191999" cy="5053416"/>
          </a:xfrm>
          <a:noFill/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217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867941"/>
            <a:ext cx="4114800" cy="9048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29637" y="4583520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29637" y="4027387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C4D7D1-BBF2-4282-92B3-6139D633EF4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57875" y="4583520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76316C4E-43D4-47AD-AFDF-3799B921D2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857875" y="4027387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2E1D83F1-02B8-46EC-97BC-71B1F8EEEDB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529637" y="5986455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773BA90F-FD25-48F4-8294-C8205DB8117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29637" y="5430322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D953E8AF-754F-4644-BD5B-B75EFCD60A4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57875" y="5986455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2BD6E2A-94E1-466A-80FA-5430C308182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57875" y="5430322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8A448A42-48DA-4BE1-8C1A-9874F4BC816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906000" y="2550402"/>
            <a:ext cx="1447800" cy="1476985"/>
          </a:xfrm>
          <a:solidFill>
            <a:schemeClr val="accent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580837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171D8A5-2FAC-4520-9181-2714647635C5}"/>
              </a:ext>
            </a:extLst>
          </p:cNvPr>
          <p:cNvSpPr/>
          <p:nvPr userDrawn="1"/>
        </p:nvSpPr>
        <p:spPr>
          <a:xfrm>
            <a:off x="4312444" y="536172"/>
            <a:ext cx="3562350" cy="57856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95E1433-96BA-4A2B-8AC9-7926E46CD1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1500" y="536172"/>
            <a:ext cx="3562350" cy="5785656"/>
          </a:xfrm>
          <a:noFill/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240704"/>
            <a:ext cx="3000375" cy="1111971"/>
          </a:xfrm>
        </p:spPr>
        <p:txBody>
          <a:bodyPr anchor="b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743950" y="1839550"/>
            <a:ext cx="2871787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43950" y="1283417"/>
            <a:ext cx="2871787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76316C4E-43D4-47AD-AFDF-3799B921D2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95900" y="2692792"/>
            <a:ext cx="2276475" cy="498083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632154249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704074141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1C5589-3780-434B-B6F4-21BB04616D74}"/>
              </a:ext>
            </a:extLst>
          </p:cNvPr>
          <p:cNvSpPr/>
          <p:nvPr userDrawn="1"/>
        </p:nvSpPr>
        <p:spPr>
          <a:xfrm>
            <a:off x="0" y="1997076"/>
            <a:ext cx="12192000" cy="321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517A3496-1B98-4F91-9D15-ABB422C10E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5342623"/>
            <a:ext cx="10515600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1B44F8B2-D815-4A38-8F36-115172711C4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2437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195E296F-028E-4343-9528-5815C01C1B6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2437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7CB99BBF-D80A-4C24-9078-80550DF6EB2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054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74526685-11F0-4FD4-AB86-3655384A08C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054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D0D33412-A9C5-45BB-8AFC-90DBF10C6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96709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0E212DFB-CDB2-4351-9AD1-C04888712AB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96709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3565476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867C0579-4BB8-4B3D-AC81-81E4910CCDA6}"/>
              </a:ext>
            </a:extLst>
          </p:cNvPr>
          <p:cNvSpPr>
            <a:spLocks noGrp="1"/>
          </p:cNvSpPr>
          <p:nvPr userDrawn="1">
            <p:ph type="pic" sz="quarter" idx="31" hasCustomPrompt="1"/>
          </p:nvPr>
        </p:nvSpPr>
        <p:spPr>
          <a:xfrm>
            <a:off x="4063998" y="3467097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8C36FE-EEEB-449D-887F-2EADDD4BB608}"/>
              </a:ext>
            </a:extLst>
          </p:cNvPr>
          <p:cNvSpPr/>
          <p:nvPr userDrawn="1"/>
        </p:nvSpPr>
        <p:spPr>
          <a:xfrm>
            <a:off x="4064000" y="0"/>
            <a:ext cx="4064001" cy="3429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0628A8-56C7-433F-AFE3-C2C1B3E171E3}"/>
              </a:ext>
            </a:extLst>
          </p:cNvPr>
          <p:cNvSpPr/>
          <p:nvPr userDrawn="1"/>
        </p:nvSpPr>
        <p:spPr>
          <a:xfrm>
            <a:off x="8127998" y="3429000"/>
            <a:ext cx="4064001" cy="28797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E87AB9-D9C7-44C9-BFBE-3C6138A15365}"/>
              </a:ext>
            </a:extLst>
          </p:cNvPr>
          <p:cNvSpPr/>
          <p:nvPr userDrawn="1"/>
        </p:nvSpPr>
        <p:spPr>
          <a:xfrm>
            <a:off x="-3" y="3429000"/>
            <a:ext cx="4064001" cy="28797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681968" y="472514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81968" y="414908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267004B-896E-4D32-BE05-E7D59CC62CA4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0" y="1268413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0C8F6DA7-FA6E-48FE-86C3-67C5F37B5ECF}"/>
              </a:ext>
            </a:extLst>
          </p:cNvPr>
          <p:cNvSpPr>
            <a:spLocks noGrp="1"/>
          </p:cNvSpPr>
          <p:nvPr userDrawn="1">
            <p:ph type="pic" sz="quarter" idx="30" hasCustomPrompt="1"/>
          </p:nvPr>
        </p:nvSpPr>
        <p:spPr>
          <a:xfrm>
            <a:off x="8127999" y="1268413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EEB6CD8-9F7F-4A02-B30B-BA7BF45FF0F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09964" y="472514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51D847A5-32BE-4DD6-9CCE-A266610A7E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09964" y="414908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0524CC00-0800-4C34-817A-3C3646AE97F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745965" y="184482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54A80E3C-B8B3-4DEA-B4F8-E04F8B11A2C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45965" y="126876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155990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267004B-896E-4D32-BE05-E7D59CC62CA4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-1" y="3429004"/>
            <a:ext cx="8127999" cy="2879722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0C8F6DA7-FA6E-48FE-86C3-67C5F37B5ECF}"/>
              </a:ext>
            </a:extLst>
          </p:cNvPr>
          <p:cNvSpPr>
            <a:spLocks noGrp="1"/>
          </p:cNvSpPr>
          <p:nvPr userDrawn="1">
            <p:ph type="pic" sz="quarter" idx="30" hasCustomPrompt="1"/>
          </p:nvPr>
        </p:nvSpPr>
        <p:spPr>
          <a:xfrm>
            <a:off x="8127999" y="1268413"/>
            <a:ext cx="4064000" cy="2160584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837243" y="1811643"/>
            <a:ext cx="4709542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837243" y="1192206"/>
            <a:ext cx="4709542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EEB6CD8-9F7F-4A02-B30B-BA7BF45FF0F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09964" y="5318005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51D847A5-32BE-4DD6-9CCE-A266610A7E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09964" y="4698568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331799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41355" y="4175185"/>
            <a:ext cx="4336750" cy="183306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13895" y="4175185"/>
            <a:ext cx="4336750" cy="183306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71940A4E-87EC-4D24-BB58-E34825CF649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8188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00814388-606E-4BFE-B6D0-5F3EC65C833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2556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AF2C648E-1F9B-408C-8CEC-E514EF99CD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6924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21384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2305050"/>
            <a:ext cx="3166793" cy="14287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15300" y="26646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1519390"/>
            <a:ext cx="3166793" cy="690410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15300" y="21001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10075" y="26646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0075" y="21001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1B84415D-35F4-4860-890E-E2F576A45CB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15300" y="51030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2AFB402B-0946-43F7-BED5-292D894390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15300" y="45385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62E1FF1-38DA-4C90-93D6-151D7BC29FC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10075" y="51030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0F881A5B-A814-4334-BE99-BA60FE58585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410075" y="45385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80209179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32844" y="2664694"/>
            <a:ext cx="3777281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32844" y="2100104"/>
            <a:ext cx="3777281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62E1FF1-38DA-4C90-93D6-151D7BC29FC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32844" y="5103094"/>
            <a:ext cx="3777281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0F881A5B-A814-4334-BE99-BA60FE58585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32844" y="4538504"/>
            <a:ext cx="3777281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F31A4695-74D6-4FF5-AF82-03BE48842B5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5229226" y="1534587"/>
            <a:ext cx="6124574" cy="463238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ctr">
              <a:buNone/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F065633E-FFF3-40F8-8E21-ABB44D1E335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02872" y="3057526"/>
            <a:ext cx="3777281" cy="1586506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636733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76DDC4-F66C-4DD1-9112-CD80CBAE5A2A}"/>
              </a:ext>
            </a:extLst>
          </p:cNvPr>
          <p:cNvSpPr/>
          <p:nvPr userDrawn="1"/>
        </p:nvSpPr>
        <p:spPr>
          <a:xfrm>
            <a:off x="4810125" y="1268412"/>
            <a:ext cx="7381875" cy="489855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32844" y="4388719"/>
            <a:ext cx="3281981" cy="101195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71650" y="1628776"/>
            <a:ext cx="2543175" cy="2200274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D9856921-732F-41FC-B422-FC444EF1377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614369" y="1285875"/>
            <a:ext cx="4910756" cy="681191"/>
          </a:xfrm>
        </p:spPr>
        <p:txBody>
          <a:bodyPr anchor="ctr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D861A121-6346-403C-B475-88853452CA8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614369" y="2100104"/>
            <a:ext cx="2434255" cy="207184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95A91A8E-D6E2-4722-AA62-78ABAAC886F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090870" y="2100104"/>
            <a:ext cx="2434255" cy="207184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7459452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29" hasCustomPrompt="1"/>
          </p:nvPr>
        </p:nvSpPr>
        <p:spPr>
          <a:xfrm>
            <a:off x="0" y="1268413"/>
            <a:ext cx="9264650" cy="3570286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55949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55949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21887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21887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687825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687825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1568152" y="4530632"/>
            <a:ext cx="7696200" cy="308419"/>
          </a:xfrm>
          <a:noFill/>
        </p:spPr>
        <p:txBody>
          <a:bodyPr lIns="90000" tIns="46800" rIns="90000" bIns="46800" anchor="ctr"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568152" y="4076700"/>
            <a:ext cx="7696200" cy="453932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2924675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354347"/>
            <a:ext cx="3759679" cy="1722229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24212"/>
            <a:ext cx="3759679" cy="409575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1892FFF1-8A45-4061-AF67-C74CF1AC5D67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908430" y="1354347"/>
            <a:ext cx="5848710" cy="4632385"/>
          </a:xfrm>
          <a:noFill/>
        </p:spPr>
        <p:txBody>
          <a:bodyPr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0282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18431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86134" y="3147990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28163" y="3147990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86134" y="2369797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28163" y="2369797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EF34E5BB-FEC6-418A-BB48-0BE74A88A69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86134" y="5114813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C1C0701-FCDB-406D-A7EA-035F95752D4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28163" y="5114813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AED391E9-3D1F-4CCF-8D51-BD5EDDF7407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686134" y="4336620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FFA3E932-70E8-41D4-8EC8-A344A56F8C4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28163" y="4336620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7618357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18431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FF3E669A-9A95-4FD1-A65D-B2D1326988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38199" y="2156963"/>
            <a:ext cx="3242095" cy="3579603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626FED9-4B31-4C83-8FD1-310F7F195F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64966" y="2156963"/>
            <a:ext cx="3462068" cy="4151762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C657F851-0136-46D7-A5B1-DE350348DCE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11705" y="2156963"/>
            <a:ext cx="3242095" cy="3579603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431141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697655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DA26CFEB-EEB5-48C2-8D53-ECE014994B8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04925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C26FA972-754E-4CA9-9992-0904466E75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745966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0D413B1-C0E9-4944-98B6-C951A85B5AB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87007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4288062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34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258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0106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34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258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0106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09B6AA12-A084-4103-8964-C0A0401A6A8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182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1C80181-A97C-469F-8064-FB90C40A231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82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117402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28900" y="2695776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628900" y="2114439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08E75484-F2A8-4CDC-989E-6688612E93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15175" y="2695776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A32263FD-0D49-467D-9515-186756D888C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115175" y="2114439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3707A15D-C651-4617-A7CB-A6BBD7BB57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628900" y="4953201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B7DC7291-A64E-4729-9552-0829B1D1674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628900" y="4371864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A0B77A00-BE57-4FE8-B078-6A8525EA1BD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5175" y="4953201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72AFEC9B-F5FC-497C-A165-FD2BF36E435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115175" y="4371864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7553436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50830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891896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532961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B9B1E89-DBEB-4EF8-B5D7-8DD5C596E7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66850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6B1C1E5E-D987-4D0B-AB8B-FF9055D334B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07916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C076F29E-A5AF-4A54-B7BB-F49F54321DC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48981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0830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91896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32961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50830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91896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32961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4063828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CD9768-3C6B-4FD1-AB48-A27FFD7A8304}"/>
              </a:ext>
            </a:extLst>
          </p:cNvPr>
          <p:cNvSpPr/>
          <p:nvPr userDrawn="1"/>
        </p:nvSpPr>
        <p:spPr>
          <a:xfrm>
            <a:off x="1" y="0"/>
            <a:ext cx="6096000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170319" y="2822342"/>
            <a:ext cx="3755364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B9B1E89-DBEB-4EF8-B5D7-8DD5C596E7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59917" y="5470491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43897" y="3427245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578634" y="2004051"/>
            <a:ext cx="2938734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4FF9917-4AFE-4550-90F0-A712CE19A9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266319" y="2822342"/>
            <a:ext cx="3755364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99013262-5DCF-43EF-8667-B409C53DCFD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55917" y="5470491"/>
            <a:ext cx="1976168" cy="35319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BB17BD17-C2D0-4753-AAA0-B145B9D20D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39897" y="3427245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D2459FF5-F153-4D32-AF30-A2F5DBB6810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674634" y="2004051"/>
            <a:ext cx="2938734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0459610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CD9768-3C6B-4FD1-AB48-A27FFD7A8304}"/>
              </a:ext>
            </a:extLst>
          </p:cNvPr>
          <p:cNvSpPr/>
          <p:nvPr userDrawn="1"/>
        </p:nvSpPr>
        <p:spPr>
          <a:xfrm flipH="1">
            <a:off x="6095998" y="1268413"/>
            <a:ext cx="6095999" cy="5040312"/>
          </a:xfrm>
          <a:prstGeom prst="rect">
            <a:avLst/>
          </a:prstGeom>
          <a:solidFill>
            <a:schemeClr val="tx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889185" y="2246960"/>
            <a:ext cx="3036498" cy="400541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89185" y="3228838"/>
            <a:ext cx="3036496" cy="109299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889185" y="2647501"/>
            <a:ext cx="3036496" cy="581337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4FF9917-4AFE-4550-90F0-A712CE19A9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85185" y="2246960"/>
            <a:ext cx="3036498" cy="400541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BB17BD17-C2D0-4753-AAA0-B145B9D20D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85182" y="3228838"/>
            <a:ext cx="3036497" cy="109299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D2459FF5-F153-4D32-AF30-A2F5DBB6810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985183" y="2647501"/>
            <a:ext cx="3036497" cy="581337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B595D04-951D-4147-BDFA-A5613B270A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268413"/>
            <a:ext cx="6095999" cy="5040312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9C5B12B9-ECDA-4D94-A58F-27C4B7FA049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096000" y="1268413"/>
            <a:ext cx="6095999" cy="5040312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2582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92ECE96E-A440-4222-91D6-B06BC18D8C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1893887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40970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40970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90728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90728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40486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840486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D4EDBAD5-08F4-40FB-ADCC-66143B2571B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84020" y="2219325"/>
            <a:ext cx="1828800" cy="1828800"/>
          </a:xfrm>
          <a:prstGeom prst="ellipse">
            <a:avLst/>
          </a:prstGeom>
          <a:solidFill>
            <a:schemeClr val="accent1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3972F934-10C1-4806-AE2F-C3FC1197ED1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81600" y="2219325"/>
            <a:ext cx="1828800" cy="1828800"/>
          </a:xfrm>
          <a:prstGeom prst="ellipse">
            <a:avLst/>
          </a:prstGeom>
          <a:solidFill>
            <a:schemeClr val="accent2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E716B262-C307-43D8-9B9D-F76B40E6CEB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679180" y="2219325"/>
            <a:ext cx="1828800" cy="1828800"/>
          </a:xfrm>
          <a:prstGeom prst="ellipse">
            <a:avLst/>
          </a:prstGeom>
          <a:solidFill>
            <a:schemeClr val="accent3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34560162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1924049"/>
            <a:ext cx="12191996" cy="4131693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620013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pag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12287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60866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09445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287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0866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9445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62DEE6EF-12E2-4C1F-8150-40025242910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22872" y="3200401"/>
            <a:ext cx="2974676" cy="2206928"/>
          </a:xfrm>
          <a:prstGeom prst="round2SameRect">
            <a:avLst>
              <a:gd name="adj1" fmla="val 0"/>
              <a:gd name="adj2" fmla="val 3740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99A259FC-3557-4EAD-BEAF-604D5B5695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08662" y="3200401"/>
            <a:ext cx="2974676" cy="2206928"/>
          </a:xfrm>
          <a:prstGeom prst="round2SameRect">
            <a:avLst>
              <a:gd name="adj1" fmla="val 0"/>
              <a:gd name="adj2" fmla="val 2736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0305AC2-95AC-451E-8E00-A19D90D78B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94452" y="3200401"/>
            <a:ext cx="2974676" cy="2206928"/>
          </a:xfrm>
          <a:prstGeom prst="round2SameRect">
            <a:avLst>
              <a:gd name="adj1" fmla="val 0"/>
              <a:gd name="adj2" fmla="val 3127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2954538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6952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75531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24110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3511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2090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0669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2837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DC2E9374-2216-45C5-922B-4D4BACF1B2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81416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A25C7A58-901C-47B2-A86C-EF8DABB0F47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9995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802886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6952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75531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24110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3511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2090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0669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2837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DC2E9374-2216-45C5-922B-4D4BACF1B2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81416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A25C7A58-901C-47B2-A86C-EF8DABB0F47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9995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76372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280031" y="2078494"/>
            <a:ext cx="3157268" cy="1967295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16935" y="2078495"/>
            <a:ext cx="2286718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510197" y="2078494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636126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Content Placeholder 81"/>
          <p:cNvSpPr>
            <a:spLocks noGrp="1"/>
          </p:cNvSpPr>
          <p:nvPr>
            <p:ph sz="quarter" idx="17"/>
          </p:nvPr>
        </p:nvSpPr>
        <p:spPr>
          <a:xfrm>
            <a:off x="2613304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03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Content Placeholder 81"/>
          <p:cNvSpPr>
            <a:spLocks noGrp="1"/>
          </p:cNvSpPr>
          <p:nvPr>
            <p:ph sz="quarter" idx="19"/>
          </p:nvPr>
        </p:nvSpPr>
        <p:spPr>
          <a:xfrm>
            <a:off x="4388407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4388406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Content Placeholder 81"/>
          <p:cNvSpPr>
            <a:spLocks noGrp="1"/>
          </p:cNvSpPr>
          <p:nvPr>
            <p:ph sz="quarter" idx="21"/>
          </p:nvPr>
        </p:nvSpPr>
        <p:spPr>
          <a:xfrm>
            <a:off x="7938613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938612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Content Placeholder 81"/>
          <p:cNvSpPr>
            <a:spLocks noGrp="1"/>
          </p:cNvSpPr>
          <p:nvPr>
            <p:ph sz="quarter" idx="23"/>
          </p:nvPr>
        </p:nvSpPr>
        <p:spPr>
          <a:xfrm>
            <a:off x="6163510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6163509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Content Placeholder 81"/>
          <p:cNvSpPr>
            <a:spLocks noGrp="1"/>
          </p:cNvSpPr>
          <p:nvPr>
            <p:ph sz="quarter" idx="25"/>
          </p:nvPr>
        </p:nvSpPr>
        <p:spPr>
          <a:xfrm>
            <a:off x="9713718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9713717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696646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54525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070850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838200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20" hasCustomPrompt="1"/>
          </p:nvPr>
        </p:nvSpPr>
        <p:spPr>
          <a:xfrm>
            <a:off x="4454525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8070850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179884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54525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070850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A592CCC-BC1A-4AA6-AA75-A6D2DED6DA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6337BC2-6D4A-4A86-BBF3-37A9FA56BB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54525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462943-2CA8-4144-9E05-66B139AF7E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70850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3666652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199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507116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6176033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A592CCC-BC1A-4AA6-AA75-A6D2DED6DA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199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6337BC2-6D4A-4A86-BBF3-37A9FA56BB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07116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462943-2CA8-4144-9E05-66B139AF7E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76033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45C5E2E1-A8D5-4873-A233-FEA9A744DC0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844951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BBDB9AA6-F69A-411D-8089-DB3F0677F2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44951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1631617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400300"/>
            <a:ext cx="424180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333875" y="2400300"/>
            <a:ext cx="352425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7950200" y="2400300"/>
            <a:ext cx="424180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1097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92ECE96E-A440-4222-91D6-B06BC18D8C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86225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33425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33425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819650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819650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905875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8905875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BC7F1C32-B5E1-4D7B-ADCA-DCB5F0EB9B6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172450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B3071979-B479-4AE1-9A16-213E8CACECE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0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183003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648" y="3845"/>
            <a:ext cx="8531002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3648" y="1019174"/>
            <a:ext cx="853100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4B88E77-5298-4AA6-9D7D-C65E489D13C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44499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C51092-C1C3-4343-B20C-88CDC940B43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50798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78E895D-96A3-4C54-8781-B5C9D2AD020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957096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6869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940">
          <p15:clr>
            <a:srgbClr val="FBAE40"/>
          </p15:clr>
        </p15:guide>
      </p15:sldGuideLst>
    </p:ext>
  </p:extLs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32119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4B88E77-5298-4AA6-9D7D-C65E489D13C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87477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C51092-C1C3-4343-B20C-88CDC940B43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42835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947331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5"/>
            <a:ext cx="2181225" cy="21145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7667625" y="1781176"/>
            <a:ext cx="3686175" cy="2114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838200" y="3990976"/>
            <a:ext cx="4457700" cy="216217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7667625" y="3990976"/>
            <a:ext cx="3686175" cy="216217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22" hasCustomPrompt="1"/>
          </p:nvPr>
        </p:nvSpPr>
        <p:spPr>
          <a:xfrm>
            <a:off x="3114675" y="1781175"/>
            <a:ext cx="2181225" cy="21145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5391150" y="1781175"/>
            <a:ext cx="2181225" cy="1209675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24" hasCustomPrompt="1"/>
          </p:nvPr>
        </p:nvSpPr>
        <p:spPr>
          <a:xfrm>
            <a:off x="5391150" y="3086100"/>
            <a:ext cx="2181225" cy="30670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05170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2657476"/>
            <a:ext cx="2476500" cy="252412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934954CD-C06C-4932-95F1-5CD4BA0BEB2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23972" y="3560052"/>
            <a:ext cx="1590953" cy="1621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83B23C8E-B96B-4B96-8BBB-4256C06F0B1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24197" y="3560051"/>
            <a:ext cx="3343553" cy="252412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67714684-98A0-4A0A-8913-173D16164E4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523972" y="808045"/>
            <a:ext cx="3343553" cy="252412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38DA1A-953E-4B3B-8DA0-D1848CD16BF9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076797" y="1710620"/>
            <a:ext cx="1590953" cy="1621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FC4CC93C-C969-4A6D-BCAB-CB4667FC361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7300" y="2657476"/>
            <a:ext cx="2476500" cy="252412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3855252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346200" y="1268760"/>
            <a:ext cx="9499600" cy="4699000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709214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orial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38200" y="1781176"/>
            <a:ext cx="3409950" cy="1981198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4391025" y="1781176"/>
            <a:ext cx="3409950" cy="1981198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943850" y="1781176"/>
            <a:ext cx="3409950" cy="1981198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24"/>
          </p:nvPr>
        </p:nvSpPr>
        <p:spPr>
          <a:xfrm>
            <a:off x="838200" y="3962402"/>
            <a:ext cx="3409950" cy="1981198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4391025" y="3962402"/>
            <a:ext cx="3409950" cy="1981198"/>
          </a:xfrm>
          <a:solidFill>
            <a:schemeClr val="tx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7943850" y="3962402"/>
            <a:ext cx="3409950" cy="1981198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5366822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x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3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Content Placeholder 81"/>
          <p:cNvSpPr>
            <a:spLocks noGrp="1"/>
          </p:cNvSpPr>
          <p:nvPr>
            <p:ph sz="quarter" idx="23"/>
          </p:nvPr>
        </p:nvSpPr>
        <p:spPr>
          <a:xfrm>
            <a:off x="4495800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81"/>
          <p:cNvSpPr>
            <a:spLocks noGrp="1"/>
          </p:cNvSpPr>
          <p:nvPr>
            <p:ph sz="quarter" idx="24"/>
          </p:nvPr>
        </p:nvSpPr>
        <p:spPr>
          <a:xfrm>
            <a:off x="8153400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7719472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838200" y="4510091"/>
            <a:ext cx="10515599" cy="122554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06400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12800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796897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911225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620558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9039225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6329891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11225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911225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3620558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3620558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329891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329891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039225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9039225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911225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3620558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6329891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9039225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7657271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730793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74785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666718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299C5051-DD3E-42F2-A676-92060A2B1B4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324415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67A9B861-1D95-44FB-B285-44203392C0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68407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EC4A6728-8A09-428C-83AF-242B03E67D8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60340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F1A41A39-2890-4D11-A5BB-46CEEA0067F4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902460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C88EC92D-8712-4EEB-8E44-A378AFEE10F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46452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A8F894A-8471-4CD0-B74B-369CD76AE31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38385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616579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enda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1027204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919028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810853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02677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594502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486326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378151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1027204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919028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810853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702677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594502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486326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6" hasCustomPrompt="1"/>
          </p:nvPr>
        </p:nvSpPr>
        <p:spPr>
          <a:xfrm>
            <a:off x="378151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37" hasCustomPrompt="1"/>
          </p:nvPr>
        </p:nvSpPr>
        <p:spPr>
          <a:xfrm>
            <a:off x="1027204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919028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810853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02677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594502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486326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78151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44" hasCustomPrompt="1"/>
          </p:nvPr>
        </p:nvSpPr>
        <p:spPr>
          <a:xfrm>
            <a:off x="1027204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45" hasCustomPrompt="1"/>
          </p:nvPr>
        </p:nvSpPr>
        <p:spPr>
          <a:xfrm>
            <a:off x="919028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46" hasCustomPrompt="1"/>
          </p:nvPr>
        </p:nvSpPr>
        <p:spPr>
          <a:xfrm>
            <a:off x="810853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7" hasCustomPrompt="1"/>
          </p:nvPr>
        </p:nvSpPr>
        <p:spPr>
          <a:xfrm>
            <a:off x="702677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48" hasCustomPrompt="1"/>
          </p:nvPr>
        </p:nvSpPr>
        <p:spPr>
          <a:xfrm>
            <a:off x="594502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49" hasCustomPrompt="1"/>
          </p:nvPr>
        </p:nvSpPr>
        <p:spPr>
          <a:xfrm>
            <a:off x="486326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50" hasCustomPrompt="1"/>
          </p:nvPr>
        </p:nvSpPr>
        <p:spPr>
          <a:xfrm>
            <a:off x="378151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51" hasCustomPrompt="1"/>
          </p:nvPr>
        </p:nvSpPr>
        <p:spPr>
          <a:xfrm>
            <a:off x="1027204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52" hasCustomPrompt="1"/>
          </p:nvPr>
        </p:nvSpPr>
        <p:spPr>
          <a:xfrm>
            <a:off x="919028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53" hasCustomPrompt="1"/>
          </p:nvPr>
        </p:nvSpPr>
        <p:spPr>
          <a:xfrm>
            <a:off x="810853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4" hasCustomPrompt="1"/>
          </p:nvPr>
        </p:nvSpPr>
        <p:spPr>
          <a:xfrm>
            <a:off x="702677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55" hasCustomPrompt="1"/>
          </p:nvPr>
        </p:nvSpPr>
        <p:spPr>
          <a:xfrm>
            <a:off x="594502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486326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78151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1027204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919028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810853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702677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594502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486326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78151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1027204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66" hasCustomPrompt="1"/>
          </p:nvPr>
        </p:nvSpPr>
        <p:spPr>
          <a:xfrm>
            <a:off x="919028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67" hasCustomPrompt="1"/>
          </p:nvPr>
        </p:nvSpPr>
        <p:spPr>
          <a:xfrm>
            <a:off x="810853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4" name="Text Placeholder 4"/>
          <p:cNvSpPr>
            <a:spLocks noGrp="1"/>
          </p:cNvSpPr>
          <p:nvPr>
            <p:ph type="body" sz="quarter" idx="68" hasCustomPrompt="1"/>
          </p:nvPr>
        </p:nvSpPr>
        <p:spPr>
          <a:xfrm>
            <a:off x="702677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594502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486326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378151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8" name="Content Placeholder 81"/>
          <p:cNvSpPr>
            <a:spLocks noGrp="1"/>
          </p:cNvSpPr>
          <p:nvPr>
            <p:ph sz="quarter" idx="15"/>
          </p:nvPr>
        </p:nvSpPr>
        <p:spPr>
          <a:xfrm>
            <a:off x="838199" y="2029710"/>
            <a:ext cx="10515599" cy="491016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9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199" y="1715391"/>
            <a:ext cx="2742489" cy="434014"/>
          </a:xfrm>
        </p:spPr>
        <p:txBody>
          <a:bodyPr anchor="ctr"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3396433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3189238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76" hasCustomPrompt="1"/>
          </p:nvPr>
        </p:nvSpPr>
        <p:spPr>
          <a:xfrm>
            <a:off x="838199" y="4360095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838199" y="4152900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8" name="Text Placeholder 4"/>
          <p:cNvSpPr>
            <a:spLocks noGrp="1"/>
          </p:cNvSpPr>
          <p:nvPr>
            <p:ph type="body" sz="quarter" idx="79" hasCustomPrompt="1"/>
          </p:nvPr>
        </p:nvSpPr>
        <p:spPr>
          <a:xfrm>
            <a:off x="838199" y="5354241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9" name="Text Placeholder 4"/>
          <p:cNvSpPr>
            <a:spLocks noGrp="1"/>
          </p:cNvSpPr>
          <p:nvPr>
            <p:ph type="body" sz="quarter" idx="80" hasCustomPrompt="1"/>
          </p:nvPr>
        </p:nvSpPr>
        <p:spPr>
          <a:xfrm>
            <a:off x="838199" y="5147046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220145217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000251"/>
            <a:ext cx="12191999" cy="2581274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70904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970904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094869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5094869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218832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8218832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1529697" y="4783957"/>
            <a:ext cx="441207" cy="1225549"/>
          </a:xfrm>
          <a:solidFill>
            <a:schemeClr val="accent2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1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653661" y="4783957"/>
            <a:ext cx="441207" cy="1225549"/>
          </a:xfrm>
          <a:solidFill>
            <a:schemeClr val="accent3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2" name="Text Placeholder 85"/>
          <p:cNvSpPr>
            <a:spLocks noGrp="1"/>
          </p:cNvSpPr>
          <p:nvPr>
            <p:ph type="body" sz="quarter" idx="26" hasCustomPrompt="1"/>
          </p:nvPr>
        </p:nvSpPr>
        <p:spPr>
          <a:xfrm>
            <a:off x="7777625" y="4783957"/>
            <a:ext cx="441207" cy="1225549"/>
          </a:xfrm>
          <a:solidFill>
            <a:schemeClr val="accent5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486735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319842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38200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029175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3547533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738508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256866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447842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8966200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319842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838200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4029175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3547533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6738508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3"/>
          </p:nvPr>
        </p:nvSpPr>
        <p:spPr>
          <a:xfrm>
            <a:off x="6256866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9447842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8966200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6014919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49" cy="904875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49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131498" y="2649120"/>
            <a:ext cx="2387600" cy="390525"/>
          </a:xfrm>
        </p:spPr>
        <p:txBody>
          <a:bodyPr anchor="b">
            <a:noAutofit/>
          </a:bodyPr>
          <a:lstStyle>
            <a:lvl1pPr marL="0" indent="0" algn="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131498" y="3011070"/>
            <a:ext cx="2387600" cy="1009649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672902" y="2649120"/>
            <a:ext cx="238760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8672902" y="3011070"/>
            <a:ext cx="2387600" cy="10096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131498" y="4701757"/>
            <a:ext cx="2387600" cy="390525"/>
          </a:xfrm>
        </p:spPr>
        <p:txBody>
          <a:bodyPr anchor="b">
            <a:noAutofit/>
          </a:bodyPr>
          <a:lstStyle>
            <a:lvl1pPr marL="0" indent="0" algn="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1131498" y="5063707"/>
            <a:ext cx="2387600" cy="1009649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8672902" y="4701757"/>
            <a:ext cx="238760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8672902" y="5063707"/>
            <a:ext cx="2387600" cy="10096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CDCCCB-5094-44F7-A1A8-2A3C48EBF92F}"/>
              </a:ext>
            </a:extLst>
          </p:cNvPr>
          <p:cNvGrpSpPr/>
          <p:nvPr userDrawn="1"/>
        </p:nvGrpSpPr>
        <p:grpSpPr>
          <a:xfrm>
            <a:off x="4540370" y="1924049"/>
            <a:ext cx="3111260" cy="4243218"/>
            <a:chOff x="4994276" y="1098550"/>
            <a:chExt cx="3418681" cy="4662488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2F2473E-ACAE-4775-87C6-E1E4A097BC14}"/>
                </a:ext>
              </a:extLst>
            </p:cNvPr>
            <p:cNvSpPr/>
            <p:nvPr/>
          </p:nvSpPr>
          <p:spPr>
            <a:xfrm>
              <a:off x="4994276" y="1112838"/>
              <a:ext cx="3402012" cy="4648200"/>
            </a:xfrm>
            <a:prstGeom prst="roundRect">
              <a:avLst>
                <a:gd name="adj" fmla="val 6547"/>
              </a:avLst>
            </a:prstGeom>
            <a:solidFill>
              <a:schemeClr val="accent4"/>
            </a:solidFill>
            <a:ln w="2540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Line 15">
              <a:extLst>
                <a:ext uri="{FF2B5EF4-FFF2-40B4-BE49-F238E27FC236}">
                  <a16:creationId xmlns:a16="http://schemas.microsoft.com/office/drawing/2014/main" id="{11CE2AE8-6DAA-4567-821C-1A92EEC510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2957" y="1473200"/>
              <a:ext cx="0" cy="195263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Line 16">
              <a:extLst>
                <a:ext uri="{FF2B5EF4-FFF2-40B4-BE49-F238E27FC236}">
                  <a16:creationId xmlns:a16="http://schemas.microsoft.com/office/drawing/2014/main" id="{EFE3BEA2-17D1-42A5-9B24-B60F7EF047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83538" y="1098550"/>
              <a:ext cx="161925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Line 17">
              <a:extLst>
                <a:ext uri="{FF2B5EF4-FFF2-40B4-BE49-F238E27FC236}">
                  <a16:creationId xmlns:a16="http://schemas.microsoft.com/office/drawing/2014/main" id="{B8F5C87A-B81B-4DAD-B79E-53F47B9833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2957" y="1708150"/>
              <a:ext cx="0" cy="195263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Oval 18">
              <a:extLst>
                <a:ext uri="{FF2B5EF4-FFF2-40B4-BE49-F238E27FC236}">
                  <a16:creationId xmlns:a16="http://schemas.microsoft.com/office/drawing/2014/main" id="{ADCD16FC-CD5F-4A13-9E38-D631AEEC6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9088" y="1168400"/>
              <a:ext cx="52388" cy="52388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Oval 19">
              <a:extLst>
                <a:ext uri="{FF2B5EF4-FFF2-40B4-BE49-F238E27FC236}">
                  <a16:creationId xmlns:a16="http://schemas.microsoft.com/office/drawing/2014/main" id="{32F60239-D185-44F9-A296-2C1A38911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6213" y="1155700"/>
              <a:ext cx="77788" cy="79375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9E3DFC9-5522-43AA-A154-B79CF462D8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86300" y="2098864"/>
            <a:ext cx="2819400" cy="3906590"/>
          </a:xfrm>
          <a:prstGeom prst="roundRect">
            <a:avLst>
              <a:gd name="adj" fmla="val 3889"/>
            </a:avLst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543574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349128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349128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4608902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4608902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7868676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7868676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9E3DFC9-5522-43AA-A154-B79CF462D8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63983" y="2469349"/>
            <a:ext cx="1421487" cy="1633523"/>
          </a:xfrm>
          <a:prstGeom prst="roundRect">
            <a:avLst>
              <a:gd name="adj" fmla="val 14387"/>
            </a:avLst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4" name="Picture Placeholder 10">
            <a:extLst>
              <a:ext uri="{FF2B5EF4-FFF2-40B4-BE49-F238E27FC236}">
                <a16:creationId xmlns:a16="http://schemas.microsoft.com/office/drawing/2014/main" id="{5B4CCAB3-7E67-4B16-897C-9F6D5FE262D5}"/>
              </a:ext>
            </a:extLst>
          </p:cNvPr>
          <p:cNvSpPr>
            <a:spLocks noGrp="1" noChangeAspect="1"/>
          </p:cNvSpPr>
          <p:nvPr>
            <p:ph type="pic" sz="quarter" idx="36" hasCustomPrompt="1"/>
          </p:nvPr>
        </p:nvSpPr>
        <p:spPr>
          <a:xfrm>
            <a:off x="1967546" y="2418524"/>
            <a:ext cx="1737360" cy="173736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5" name="Picture Placeholder 10">
            <a:extLst>
              <a:ext uri="{FF2B5EF4-FFF2-40B4-BE49-F238E27FC236}">
                <a16:creationId xmlns:a16="http://schemas.microsoft.com/office/drawing/2014/main" id="{6566CFC1-D311-49A3-A81A-CF3025485680}"/>
              </a:ext>
            </a:extLst>
          </p:cNvPr>
          <p:cNvSpPr>
            <a:spLocks noGrp="1" noChangeAspect="1"/>
          </p:cNvSpPr>
          <p:nvPr>
            <p:ph type="pic" sz="quarter" idx="37" hasCustomPrompt="1"/>
          </p:nvPr>
        </p:nvSpPr>
        <p:spPr>
          <a:xfrm>
            <a:off x="8458470" y="2418524"/>
            <a:ext cx="1737360" cy="173736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0360575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44928" y="1311574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944928" y="1702099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44928" y="2771416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944928" y="3161941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44928" y="4224968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44928" y="4615493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DE412015-E1EA-478C-8A91-44C93A4DD8B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1394" y="764704"/>
            <a:ext cx="4800550" cy="5472608"/>
          </a:xfrm>
          <a:custGeom>
            <a:avLst/>
            <a:gdLst>
              <a:gd name="connsiteX0" fmla="*/ 3215867 w 5446714"/>
              <a:gd name="connsiteY0" fmla="*/ 910514 h 6430126"/>
              <a:gd name="connsiteX1" fmla="*/ 4803999 w 5446714"/>
              <a:gd name="connsiteY1" fmla="*/ 1543136 h 6430126"/>
              <a:gd name="connsiteX2" fmla="*/ 4300739 w 5446714"/>
              <a:gd name="connsiteY2" fmla="*/ 2046221 h 6430126"/>
              <a:gd name="connsiteX3" fmla="*/ 4151569 w 5446714"/>
              <a:gd name="connsiteY3" fmla="*/ 2208895 h 6430126"/>
              <a:gd name="connsiteX4" fmla="*/ 3969251 w 5446714"/>
              <a:gd name="connsiteY4" fmla="*/ 2407719 h 6430126"/>
              <a:gd name="connsiteX5" fmla="*/ 3774877 w 5446714"/>
              <a:gd name="connsiteY5" fmla="*/ 2618593 h 6430126"/>
              <a:gd name="connsiteX6" fmla="*/ 3630227 w 5446714"/>
              <a:gd name="connsiteY6" fmla="*/ 2776748 h 6430126"/>
              <a:gd name="connsiteX7" fmla="*/ 3606119 w 5446714"/>
              <a:gd name="connsiteY7" fmla="*/ 2800848 h 6430126"/>
              <a:gd name="connsiteX8" fmla="*/ 2840682 w 5446714"/>
              <a:gd name="connsiteY8" fmla="*/ 2821936 h 6430126"/>
              <a:gd name="connsiteX9" fmla="*/ 2840682 w 5446714"/>
              <a:gd name="connsiteY9" fmla="*/ 3608193 h 6430126"/>
              <a:gd name="connsiteX10" fmla="*/ 3601599 w 5446714"/>
              <a:gd name="connsiteY10" fmla="*/ 3633799 h 6430126"/>
              <a:gd name="connsiteX11" fmla="*/ 3767344 w 5446714"/>
              <a:gd name="connsiteY11" fmla="*/ 3819067 h 6430126"/>
              <a:gd name="connsiteX12" fmla="*/ 3957196 w 5446714"/>
              <a:gd name="connsiteY12" fmla="*/ 4031448 h 6430126"/>
              <a:gd name="connsiteX13" fmla="*/ 4138008 w 5446714"/>
              <a:gd name="connsiteY13" fmla="*/ 4233283 h 6430126"/>
              <a:gd name="connsiteX14" fmla="*/ 4282657 w 5446714"/>
              <a:gd name="connsiteY14" fmla="*/ 4395957 h 6430126"/>
              <a:gd name="connsiteX15" fmla="*/ 4281151 w 5446714"/>
              <a:gd name="connsiteY15" fmla="*/ 4397464 h 6430126"/>
              <a:gd name="connsiteX16" fmla="*/ 4779891 w 5446714"/>
              <a:gd name="connsiteY16" fmla="*/ 4908080 h 6430126"/>
              <a:gd name="connsiteX17" fmla="*/ 3215867 w 5446714"/>
              <a:gd name="connsiteY17" fmla="*/ 5519614 h 6430126"/>
              <a:gd name="connsiteX18" fmla="*/ 1046123 w 5446714"/>
              <a:gd name="connsiteY18" fmla="*/ 3995298 h 6430126"/>
              <a:gd name="connsiteX19" fmla="*/ 910513 w 5446714"/>
              <a:gd name="connsiteY19" fmla="*/ 3215065 h 6430126"/>
              <a:gd name="connsiteX20" fmla="*/ 1046123 w 5446714"/>
              <a:gd name="connsiteY20" fmla="*/ 2434831 h 6430126"/>
              <a:gd name="connsiteX21" fmla="*/ 3215867 w 5446714"/>
              <a:gd name="connsiteY21" fmla="*/ 910514 h 6430126"/>
              <a:gd name="connsiteX22" fmla="*/ 3215294 w 5446714"/>
              <a:gd name="connsiteY22" fmla="*/ 0 h 6430126"/>
              <a:gd name="connsiteX23" fmla="*/ 5446714 w 5446714"/>
              <a:gd name="connsiteY23" fmla="*/ 899435 h 6430126"/>
              <a:gd name="connsiteX24" fmla="*/ 4981145 w 5446714"/>
              <a:gd name="connsiteY24" fmla="*/ 1364971 h 6430126"/>
              <a:gd name="connsiteX25" fmla="*/ 3215294 w 5446714"/>
              <a:gd name="connsiteY25" fmla="*/ 656873 h 6430126"/>
              <a:gd name="connsiteX26" fmla="*/ 1045649 w 5446714"/>
              <a:gd name="connsiteY26" fmla="*/ 1859133 h 6430126"/>
              <a:gd name="connsiteX27" fmla="*/ 656920 w 5446714"/>
              <a:gd name="connsiteY27" fmla="*/ 3215064 h 6430126"/>
              <a:gd name="connsiteX28" fmla="*/ 1045649 w 5446714"/>
              <a:gd name="connsiteY28" fmla="*/ 4570995 h 6430126"/>
              <a:gd name="connsiteX29" fmla="*/ 3215294 w 5446714"/>
              <a:gd name="connsiteY29" fmla="*/ 5773253 h 6430126"/>
              <a:gd name="connsiteX30" fmla="*/ 4955531 w 5446714"/>
              <a:gd name="connsiteY30" fmla="*/ 5090768 h 6430126"/>
              <a:gd name="connsiteX31" fmla="*/ 5413567 w 5446714"/>
              <a:gd name="connsiteY31" fmla="*/ 5562331 h 6430126"/>
              <a:gd name="connsiteX32" fmla="*/ 3215294 w 5446714"/>
              <a:gd name="connsiteY32" fmla="*/ 6430126 h 6430126"/>
              <a:gd name="connsiteX33" fmla="*/ 1045649 w 5446714"/>
              <a:gd name="connsiteY33" fmla="*/ 5587943 h 6430126"/>
              <a:gd name="connsiteX34" fmla="*/ 0 w 5446714"/>
              <a:gd name="connsiteY34" fmla="*/ 3215064 h 6430126"/>
              <a:gd name="connsiteX35" fmla="*/ 1045649 w 5446714"/>
              <a:gd name="connsiteY35" fmla="*/ 842184 h 6430126"/>
              <a:gd name="connsiteX36" fmla="*/ 3215294 w 5446714"/>
              <a:gd name="connsiteY36" fmla="*/ 0 h 6430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446714" h="6430126">
                <a:moveTo>
                  <a:pt x="3215867" y="910514"/>
                </a:moveTo>
                <a:cubicBezTo>
                  <a:pt x="3830627" y="910514"/>
                  <a:pt x="4389638" y="1151513"/>
                  <a:pt x="4803999" y="1543136"/>
                </a:cubicBezTo>
                <a:cubicBezTo>
                  <a:pt x="4803999" y="1543136"/>
                  <a:pt x="4803999" y="1543136"/>
                  <a:pt x="4300739" y="2046221"/>
                </a:cubicBezTo>
                <a:cubicBezTo>
                  <a:pt x="4300739" y="2046221"/>
                  <a:pt x="4300739" y="2046221"/>
                  <a:pt x="4151569" y="2208895"/>
                </a:cubicBezTo>
                <a:cubicBezTo>
                  <a:pt x="4151569" y="2208895"/>
                  <a:pt x="4151569" y="2208895"/>
                  <a:pt x="3969251" y="2407719"/>
                </a:cubicBezTo>
                <a:cubicBezTo>
                  <a:pt x="3969251" y="2407719"/>
                  <a:pt x="3969251" y="2407719"/>
                  <a:pt x="3774877" y="2618593"/>
                </a:cubicBezTo>
                <a:cubicBezTo>
                  <a:pt x="3774877" y="2618593"/>
                  <a:pt x="3774877" y="2618593"/>
                  <a:pt x="3630227" y="2776748"/>
                </a:cubicBezTo>
                <a:cubicBezTo>
                  <a:pt x="3630227" y="2776748"/>
                  <a:pt x="3630227" y="2776748"/>
                  <a:pt x="3606119" y="2800848"/>
                </a:cubicBezTo>
                <a:cubicBezTo>
                  <a:pt x="3387638" y="2605036"/>
                  <a:pt x="3050123" y="2611062"/>
                  <a:pt x="2840682" y="2821936"/>
                </a:cubicBezTo>
                <a:cubicBezTo>
                  <a:pt x="2623708" y="3038834"/>
                  <a:pt x="2623708" y="3391295"/>
                  <a:pt x="2840682" y="3608193"/>
                </a:cubicBezTo>
                <a:cubicBezTo>
                  <a:pt x="3048616" y="3817561"/>
                  <a:pt x="3383118" y="3825092"/>
                  <a:pt x="3601599" y="3633799"/>
                </a:cubicBezTo>
                <a:cubicBezTo>
                  <a:pt x="3601599" y="3633799"/>
                  <a:pt x="3601599" y="3633799"/>
                  <a:pt x="3767344" y="3819067"/>
                </a:cubicBezTo>
                <a:cubicBezTo>
                  <a:pt x="3767344" y="3819067"/>
                  <a:pt x="3767344" y="3819067"/>
                  <a:pt x="3957196" y="4031448"/>
                </a:cubicBezTo>
                <a:cubicBezTo>
                  <a:pt x="3957196" y="4031448"/>
                  <a:pt x="3957196" y="4031448"/>
                  <a:pt x="4138008" y="4233283"/>
                </a:cubicBezTo>
                <a:cubicBezTo>
                  <a:pt x="4138008" y="4233283"/>
                  <a:pt x="4138008" y="4233283"/>
                  <a:pt x="4282657" y="4395957"/>
                </a:cubicBezTo>
                <a:lnTo>
                  <a:pt x="4281151" y="4397464"/>
                </a:lnTo>
                <a:cubicBezTo>
                  <a:pt x="4281151" y="4397464"/>
                  <a:pt x="4281151" y="4397464"/>
                  <a:pt x="4779891" y="4908080"/>
                </a:cubicBezTo>
                <a:cubicBezTo>
                  <a:pt x="4368544" y="5287653"/>
                  <a:pt x="3818573" y="5519614"/>
                  <a:pt x="3215867" y="5519614"/>
                </a:cubicBezTo>
                <a:cubicBezTo>
                  <a:pt x="2216881" y="5519614"/>
                  <a:pt x="1365557" y="4883980"/>
                  <a:pt x="1046123" y="3995298"/>
                </a:cubicBezTo>
                <a:cubicBezTo>
                  <a:pt x="958730" y="3751286"/>
                  <a:pt x="910513" y="3489201"/>
                  <a:pt x="910513" y="3215065"/>
                </a:cubicBezTo>
                <a:cubicBezTo>
                  <a:pt x="910513" y="2940929"/>
                  <a:pt x="958730" y="2678842"/>
                  <a:pt x="1046123" y="2434831"/>
                </a:cubicBezTo>
                <a:cubicBezTo>
                  <a:pt x="1365557" y="1546148"/>
                  <a:pt x="2216881" y="910514"/>
                  <a:pt x="3215867" y="910514"/>
                </a:cubicBezTo>
                <a:close/>
                <a:moveTo>
                  <a:pt x="3215294" y="0"/>
                </a:moveTo>
                <a:cubicBezTo>
                  <a:pt x="4081646" y="0"/>
                  <a:pt x="4868142" y="341996"/>
                  <a:pt x="5446714" y="899435"/>
                </a:cubicBezTo>
                <a:cubicBezTo>
                  <a:pt x="5446714" y="899435"/>
                  <a:pt x="5446714" y="899435"/>
                  <a:pt x="4981145" y="1364971"/>
                </a:cubicBezTo>
                <a:cubicBezTo>
                  <a:pt x="4523109" y="926553"/>
                  <a:pt x="3900841" y="656873"/>
                  <a:pt x="3215294" y="656873"/>
                </a:cubicBezTo>
                <a:cubicBezTo>
                  <a:pt x="2300729" y="656873"/>
                  <a:pt x="1497658" y="1137476"/>
                  <a:pt x="1045649" y="1859133"/>
                </a:cubicBezTo>
                <a:cubicBezTo>
                  <a:pt x="800057" y="2252353"/>
                  <a:pt x="656920" y="2716382"/>
                  <a:pt x="656920" y="3215064"/>
                </a:cubicBezTo>
                <a:cubicBezTo>
                  <a:pt x="656920" y="3713744"/>
                  <a:pt x="800057" y="4177774"/>
                  <a:pt x="1045649" y="4570995"/>
                </a:cubicBezTo>
                <a:cubicBezTo>
                  <a:pt x="1497658" y="5292651"/>
                  <a:pt x="2300729" y="5773253"/>
                  <a:pt x="3215294" y="5773253"/>
                </a:cubicBezTo>
                <a:cubicBezTo>
                  <a:pt x="3887281" y="5773253"/>
                  <a:pt x="4499002" y="5514120"/>
                  <a:pt x="4955531" y="5090768"/>
                </a:cubicBezTo>
                <a:cubicBezTo>
                  <a:pt x="4955531" y="5090768"/>
                  <a:pt x="4955531" y="5090768"/>
                  <a:pt x="5413567" y="5562331"/>
                </a:cubicBezTo>
                <a:cubicBezTo>
                  <a:pt x="4838008" y="6100183"/>
                  <a:pt x="4065072" y="6430126"/>
                  <a:pt x="3215294" y="6430126"/>
                </a:cubicBezTo>
                <a:cubicBezTo>
                  <a:pt x="2379077" y="6430126"/>
                  <a:pt x="1618194" y="6110729"/>
                  <a:pt x="1045649" y="5587943"/>
                </a:cubicBezTo>
                <a:cubicBezTo>
                  <a:pt x="403796" y="5000373"/>
                  <a:pt x="0" y="4155175"/>
                  <a:pt x="0" y="3215064"/>
                </a:cubicBezTo>
                <a:cubicBezTo>
                  <a:pt x="0" y="2274952"/>
                  <a:pt x="403796" y="1429754"/>
                  <a:pt x="1045649" y="842184"/>
                </a:cubicBezTo>
                <a:cubicBezTo>
                  <a:pt x="1618194" y="319397"/>
                  <a:pt x="2379077" y="0"/>
                  <a:pt x="321529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730570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9351" y="1311574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29351" y="1702099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36532" y="2965509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136532" y="3356034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43712" y="4619445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43712" y="5009970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A781B8-65E7-4A93-A83D-03CBA66CCB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-24681" y="0"/>
            <a:ext cx="6257315" cy="6308725"/>
          </a:xfrm>
          <a:custGeom>
            <a:avLst/>
            <a:gdLst>
              <a:gd name="connsiteX0" fmla="*/ 4195063 w 6257315"/>
              <a:gd name="connsiteY0" fmla="*/ 0 h 6858000"/>
              <a:gd name="connsiteX1" fmla="*/ 6257315 w 6257315"/>
              <a:gd name="connsiteY1" fmla="*/ 0 h 6858000"/>
              <a:gd name="connsiteX2" fmla="*/ 6257315 w 6257315"/>
              <a:gd name="connsiteY2" fmla="*/ 3571925 h 6858000"/>
              <a:gd name="connsiteX3" fmla="*/ 2035313 w 6257315"/>
              <a:gd name="connsiteY3" fmla="*/ 0 h 6858000"/>
              <a:gd name="connsiteX4" fmla="*/ 4056749 w 6257315"/>
              <a:gd name="connsiteY4" fmla="*/ 0 h 6858000"/>
              <a:gd name="connsiteX5" fmla="*/ 6257315 w 6257315"/>
              <a:gd name="connsiteY5" fmla="*/ 3811493 h 6858000"/>
              <a:gd name="connsiteX6" fmla="*/ 6257315 w 6257315"/>
              <a:gd name="connsiteY6" fmla="*/ 6858000 h 6858000"/>
              <a:gd name="connsiteX7" fmla="*/ 5994782 w 6257315"/>
              <a:gd name="connsiteY7" fmla="*/ 6858000 h 6858000"/>
              <a:gd name="connsiteX8" fmla="*/ 0 w 6257315"/>
              <a:gd name="connsiteY8" fmla="*/ 0 h 6858000"/>
              <a:gd name="connsiteX9" fmla="*/ 1896999 w 6257315"/>
              <a:gd name="connsiteY9" fmla="*/ 0 h 6858000"/>
              <a:gd name="connsiteX10" fmla="*/ 5856468 w 6257315"/>
              <a:gd name="connsiteY10" fmla="*/ 6858000 h 6858000"/>
              <a:gd name="connsiteX11" fmla="*/ 3959467 w 6257315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57315" h="6858000">
                <a:moveTo>
                  <a:pt x="4195063" y="0"/>
                </a:moveTo>
                <a:lnTo>
                  <a:pt x="6257315" y="0"/>
                </a:lnTo>
                <a:lnTo>
                  <a:pt x="6257315" y="3571925"/>
                </a:lnTo>
                <a:close/>
                <a:moveTo>
                  <a:pt x="2035313" y="0"/>
                </a:moveTo>
                <a:lnTo>
                  <a:pt x="4056749" y="0"/>
                </a:lnTo>
                <a:lnTo>
                  <a:pt x="6257315" y="3811493"/>
                </a:lnTo>
                <a:lnTo>
                  <a:pt x="6257315" y="6858000"/>
                </a:lnTo>
                <a:lnTo>
                  <a:pt x="5994782" y="6858000"/>
                </a:lnTo>
                <a:close/>
                <a:moveTo>
                  <a:pt x="0" y="0"/>
                </a:moveTo>
                <a:lnTo>
                  <a:pt x="1896999" y="0"/>
                </a:lnTo>
                <a:lnTo>
                  <a:pt x="5856468" y="6858000"/>
                </a:lnTo>
                <a:lnTo>
                  <a:pt x="3959467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338385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7DAC40-C3D1-49F0-9C41-67413285C78F}"/>
              </a:ext>
            </a:extLst>
          </p:cNvPr>
          <p:cNvSpPr/>
          <p:nvPr userDrawn="1"/>
        </p:nvSpPr>
        <p:spPr>
          <a:xfrm>
            <a:off x="0" y="1"/>
            <a:ext cx="7381876" cy="63087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10600" y="1311574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10600" y="1702099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10600" y="2965509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610600" y="3356034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610600" y="4619445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610600" y="5009970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A781B8-65E7-4A93-A83D-03CBA66CCB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53512" y="0"/>
            <a:ext cx="3228364" cy="63087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4E83C8-78D9-4AD1-A71F-20579CE4C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009900" cy="2159000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E84233F-2627-4458-9230-7FFAB0FAF31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" y="2718575"/>
            <a:ext cx="3009900" cy="19008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2148983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30528" y="3341384"/>
            <a:ext cx="3408872" cy="678792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3CA6-D7B4-415B-B11E-142D5F02F9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5253" y="2015821"/>
            <a:ext cx="3999422" cy="1325563"/>
          </a:xfrm>
        </p:spPr>
        <p:txBody>
          <a:bodyPr anchor="b"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8BA3AB8-2A97-43AD-A3FC-B9879BD9DBA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3223" y="1000836"/>
            <a:ext cx="4681100" cy="4681097"/>
          </a:xfrm>
          <a:custGeom>
            <a:avLst/>
            <a:gdLst>
              <a:gd name="connsiteX0" fmla="*/ 4161987 w 4681100"/>
              <a:gd name="connsiteY0" fmla="*/ 3205433 h 4681097"/>
              <a:gd name="connsiteX1" fmla="*/ 4529055 w 4681100"/>
              <a:gd name="connsiteY1" fmla="*/ 3357477 h 4681097"/>
              <a:gd name="connsiteX2" fmla="*/ 4529055 w 4681100"/>
              <a:gd name="connsiteY2" fmla="*/ 4091614 h 4681097"/>
              <a:gd name="connsiteX3" fmla="*/ 4091615 w 4681100"/>
              <a:gd name="connsiteY3" fmla="*/ 4529053 h 4681097"/>
              <a:gd name="connsiteX4" fmla="*/ 3357478 w 4681100"/>
              <a:gd name="connsiteY4" fmla="*/ 4529053 h 4681097"/>
              <a:gd name="connsiteX5" fmla="*/ 3357480 w 4681100"/>
              <a:gd name="connsiteY5" fmla="*/ 4529053 h 4681097"/>
              <a:gd name="connsiteX6" fmla="*/ 3357480 w 4681100"/>
              <a:gd name="connsiteY6" fmla="*/ 3794916 h 4681097"/>
              <a:gd name="connsiteX7" fmla="*/ 3794918 w 4681100"/>
              <a:gd name="connsiteY7" fmla="*/ 3357477 h 4681097"/>
              <a:gd name="connsiteX8" fmla="*/ 4161987 w 4681100"/>
              <a:gd name="connsiteY8" fmla="*/ 3205433 h 4681097"/>
              <a:gd name="connsiteX9" fmla="*/ 4161987 w 4681100"/>
              <a:gd name="connsiteY9" fmla="*/ 1604964 h 4681097"/>
              <a:gd name="connsiteX10" fmla="*/ 4529056 w 4681100"/>
              <a:gd name="connsiteY10" fmla="*/ 1757008 h 4681097"/>
              <a:gd name="connsiteX11" fmla="*/ 4529056 w 4681100"/>
              <a:gd name="connsiteY11" fmla="*/ 2491145 h 4681097"/>
              <a:gd name="connsiteX12" fmla="*/ 2491146 w 4681100"/>
              <a:gd name="connsiteY12" fmla="*/ 4529053 h 4681097"/>
              <a:gd name="connsiteX13" fmla="*/ 1757010 w 4681100"/>
              <a:gd name="connsiteY13" fmla="*/ 4529053 h 4681097"/>
              <a:gd name="connsiteX14" fmla="*/ 1757011 w 4681100"/>
              <a:gd name="connsiteY14" fmla="*/ 4529053 h 4681097"/>
              <a:gd name="connsiteX15" fmla="*/ 1757011 w 4681100"/>
              <a:gd name="connsiteY15" fmla="*/ 3794916 h 4681097"/>
              <a:gd name="connsiteX16" fmla="*/ 3794919 w 4681100"/>
              <a:gd name="connsiteY16" fmla="*/ 1757008 h 4681097"/>
              <a:gd name="connsiteX17" fmla="*/ 4161987 w 4681100"/>
              <a:gd name="connsiteY17" fmla="*/ 1604964 h 4681097"/>
              <a:gd name="connsiteX18" fmla="*/ 2557021 w 4681100"/>
              <a:gd name="connsiteY18" fmla="*/ 1123 h 4681097"/>
              <a:gd name="connsiteX19" fmla="*/ 2924090 w 4681100"/>
              <a:gd name="connsiteY19" fmla="*/ 153168 h 4681097"/>
              <a:gd name="connsiteX20" fmla="*/ 2924090 w 4681100"/>
              <a:gd name="connsiteY20" fmla="*/ 887305 h 4681097"/>
              <a:gd name="connsiteX21" fmla="*/ 886181 w 4681100"/>
              <a:gd name="connsiteY21" fmla="*/ 2925213 h 4681097"/>
              <a:gd name="connsiteX22" fmla="*/ 152044 w 4681100"/>
              <a:gd name="connsiteY22" fmla="*/ 2925213 h 4681097"/>
              <a:gd name="connsiteX23" fmla="*/ 152046 w 4681100"/>
              <a:gd name="connsiteY23" fmla="*/ 2925213 h 4681097"/>
              <a:gd name="connsiteX24" fmla="*/ 152046 w 4681100"/>
              <a:gd name="connsiteY24" fmla="*/ 2191076 h 4681097"/>
              <a:gd name="connsiteX25" fmla="*/ 2189953 w 4681100"/>
              <a:gd name="connsiteY25" fmla="*/ 153169 h 4681097"/>
              <a:gd name="connsiteX26" fmla="*/ 2557021 w 4681100"/>
              <a:gd name="connsiteY26" fmla="*/ 1123 h 4681097"/>
              <a:gd name="connsiteX27" fmla="*/ 956553 w 4681100"/>
              <a:gd name="connsiteY27" fmla="*/ 0 h 4681097"/>
              <a:gd name="connsiteX28" fmla="*/ 1323620 w 4681100"/>
              <a:gd name="connsiteY28" fmla="*/ 152045 h 4681097"/>
              <a:gd name="connsiteX29" fmla="*/ 1323620 w 4681100"/>
              <a:gd name="connsiteY29" fmla="*/ 886182 h 4681097"/>
              <a:gd name="connsiteX30" fmla="*/ 886181 w 4681100"/>
              <a:gd name="connsiteY30" fmla="*/ 1323620 h 4681097"/>
              <a:gd name="connsiteX31" fmla="*/ 152044 w 4681100"/>
              <a:gd name="connsiteY31" fmla="*/ 1323620 h 4681097"/>
              <a:gd name="connsiteX32" fmla="*/ 152046 w 4681100"/>
              <a:gd name="connsiteY32" fmla="*/ 1323620 h 4681097"/>
              <a:gd name="connsiteX33" fmla="*/ 152046 w 4681100"/>
              <a:gd name="connsiteY33" fmla="*/ 589483 h 4681097"/>
              <a:gd name="connsiteX34" fmla="*/ 589484 w 4681100"/>
              <a:gd name="connsiteY34" fmla="*/ 152045 h 4681097"/>
              <a:gd name="connsiteX35" fmla="*/ 956553 w 4681100"/>
              <a:gd name="connsiteY35" fmla="*/ 0 h 4681097"/>
              <a:gd name="connsiteX36" fmla="*/ 4161987 w 4681100"/>
              <a:gd name="connsiteY36" fmla="*/ 0 h 4681097"/>
              <a:gd name="connsiteX37" fmla="*/ 4529056 w 4681100"/>
              <a:gd name="connsiteY37" fmla="*/ 152044 h 4681097"/>
              <a:gd name="connsiteX38" fmla="*/ 4529055 w 4681100"/>
              <a:gd name="connsiteY38" fmla="*/ 886181 h 4681097"/>
              <a:gd name="connsiteX39" fmla="*/ 886182 w 4681100"/>
              <a:gd name="connsiteY39" fmla="*/ 4529053 h 4681097"/>
              <a:gd name="connsiteX40" fmla="*/ 152046 w 4681100"/>
              <a:gd name="connsiteY40" fmla="*/ 4529053 h 4681097"/>
              <a:gd name="connsiteX41" fmla="*/ 152047 w 4681100"/>
              <a:gd name="connsiteY41" fmla="*/ 4529053 h 4681097"/>
              <a:gd name="connsiteX42" fmla="*/ 152047 w 4681100"/>
              <a:gd name="connsiteY42" fmla="*/ 3794916 h 4681097"/>
              <a:gd name="connsiteX43" fmla="*/ 3794919 w 4681100"/>
              <a:gd name="connsiteY43" fmla="*/ 152044 h 4681097"/>
              <a:gd name="connsiteX44" fmla="*/ 4161987 w 4681100"/>
              <a:gd name="connsiteY44" fmla="*/ 0 h 468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681100" h="4681097">
                <a:moveTo>
                  <a:pt x="4161987" y="3205433"/>
                </a:moveTo>
                <a:cubicBezTo>
                  <a:pt x="4294839" y="3205433"/>
                  <a:pt x="4427692" y="3256114"/>
                  <a:pt x="4529055" y="3357477"/>
                </a:cubicBezTo>
                <a:cubicBezTo>
                  <a:pt x="4731781" y="3560203"/>
                  <a:pt x="4731781" y="3888888"/>
                  <a:pt x="4529055" y="4091614"/>
                </a:cubicBezTo>
                <a:cubicBezTo>
                  <a:pt x="4383242" y="4237427"/>
                  <a:pt x="4237428" y="4383239"/>
                  <a:pt x="4091615" y="4529053"/>
                </a:cubicBezTo>
                <a:cubicBezTo>
                  <a:pt x="3888889" y="4731779"/>
                  <a:pt x="3560204" y="4731779"/>
                  <a:pt x="3357478" y="4529053"/>
                </a:cubicBezTo>
                <a:lnTo>
                  <a:pt x="3357480" y="4529053"/>
                </a:lnTo>
                <a:cubicBezTo>
                  <a:pt x="3154753" y="4326326"/>
                  <a:pt x="3154753" y="3997642"/>
                  <a:pt x="3357480" y="3794916"/>
                </a:cubicBezTo>
                <a:lnTo>
                  <a:pt x="3794918" y="3357477"/>
                </a:lnTo>
                <a:cubicBezTo>
                  <a:pt x="3896281" y="3256114"/>
                  <a:pt x="4029134" y="3205433"/>
                  <a:pt x="4161987" y="3205433"/>
                </a:cubicBezTo>
                <a:close/>
                <a:moveTo>
                  <a:pt x="4161987" y="1604964"/>
                </a:moveTo>
                <a:cubicBezTo>
                  <a:pt x="4294840" y="1604964"/>
                  <a:pt x="4427693" y="1655645"/>
                  <a:pt x="4529056" y="1757008"/>
                </a:cubicBezTo>
                <a:cubicBezTo>
                  <a:pt x="4731782" y="1959734"/>
                  <a:pt x="4731782" y="2288418"/>
                  <a:pt x="4529056" y="2491145"/>
                </a:cubicBezTo>
                <a:cubicBezTo>
                  <a:pt x="3849753" y="3170447"/>
                  <a:pt x="3170449" y="3849750"/>
                  <a:pt x="2491146" y="4529053"/>
                </a:cubicBezTo>
                <a:cubicBezTo>
                  <a:pt x="2288420" y="4731779"/>
                  <a:pt x="1959736" y="4731779"/>
                  <a:pt x="1757010" y="4529053"/>
                </a:cubicBezTo>
                <a:lnTo>
                  <a:pt x="1757011" y="4529053"/>
                </a:lnTo>
                <a:cubicBezTo>
                  <a:pt x="1554285" y="4326326"/>
                  <a:pt x="1554285" y="3997642"/>
                  <a:pt x="1757011" y="3794916"/>
                </a:cubicBezTo>
                <a:lnTo>
                  <a:pt x="3794919" y="1757008"/>
                </a:lnTo>
                <a:cubicBezTo>
                  <a:pt x="3896282" y="1655645"/>
                  <a:pt x="4029134" y="1604963"/>
                  <a:pt x="4161987" y="1604964"/>
                </a:cubicBezTo>
                <a:close/>
                <a:moveTo>
                  <a:pt x="2557021" y="1123"/>
                </a:moveTo>
                <a:cubicBezTo>
                  <a:pt x="2689874" y="1123"/>
                  <a:pt x="2822726" y="51804"/>
                  <a:pt x="2924090" y="153168"/>
                </a:cubicBezTo>
                <a:cubicBezTo>
                  <a:pt x="3126816" y="355894"/>
                  <a:pt x="3126816" y="684578"/>
                  <a:pt x="2924090" y="887305"/>
                </a:cubicBezTo>
                <a:cubicBezTo>
                  <a:pt x="2244787" y="1566607"/>
                  <a:pt x="1565483" y="2245909"/>
                  <a:pt x="886181" y="2925213"/>
                </a:cubicBezTo>
                <a:cubicBezTo>
                  <a:pt x="683455" y="3127939"/>
                  <a:pt x="354770" y="3127938"/>
                  <a:pt x="152044" y="2925213"/>
                </a:cubicBezTo>
                <a:lnTo>
                  <a:pt x="152046" y="2925213"/>
                </a:lnTo>
                <a:cubicBezTo>
                  <a:pt x="-50681" y="2722486"/>
                  <a:pt x="-50681" y="2393801"/>
                  <a:pt x="152046" y="2191076"/>
                </a:cubicBezTo>
                <a:lnTo>
                  <a:pt x="2189953" y="153169"/>
                </a:lnTo>
                <a:cubicBezTo>
                  <a:pt x="2291316" y="51804"/>
                  <a:pt x="2424168" y="1123"/>
                  <a:pt x="2557021" y="1123"/>
                </a:cubicBezTo>
                <a:close/>
                <a:moveTo>
                  <a:pt x="956553" y="0"/>
                </a:moveTo>
                <a:cubicBezTo>
                  <a:pt x="1089405" y="0"/>
                  <a:pt x="1222257" y="50682"/>
                  <a:pt x="1323620" y="152045"/>
                </a:cubicBezTo>
                <a:cubicBezTo>
                  <a:pt x="1526347" y="354771"/>
                  <a:pt x="1526347" y="683455"/>
                  <a:pt x="1323620" y="886182"/>
                </a:cubicBezTo>
                <a:cubicBezTo>
                  <a:pt x="1177808" y="1031994"/>
                  <a:pt x="1031994" y="1177807"/>
                  <a:pt x="886181" y="1323620"/>
                </a:cubicBezTo>
                <a:cubicBezTo>
                  <a:pt x="683455" y="1526346"/>
                  <a:pt x="354770" y="1526346"/>
                  <a:pt x="152044" y="1323620"/>
                </a:cubicBezTo>
                <a:lnTo>
                  <a:pt x="152046" y="1323620"/>
                </a:lnTo>
                <a:cubicBezTo>
                  <a:pt x="-50681" y="1120894"/>
                  <a:pt x="-50681" y="792210"/>
                  <a:pt x="152046" y="589483"/>
                </a:cubicBezTo>
                <a:lnTo>
                  <a:pt x="589484" y="152045"/>
                </a:lnTo>
                <a:cubicBezTo>
                  <a:pt x="690848" y="50682"/>
                  <a:pt x="823700" y="0"/>
                  <a:pt x="956553" y="0"/>
                </a:cubicBezTo>
                <a:close/>
                <a:moveTo>
                  <a:pt x="4161987" y="0"/>
                </a:moveTo>
                <a:cubicBezTo>
                  <a:pt x="4294840" y="0"/>
                  <a:pt x="4427693" y="50681"/>
                  <a:pt x="4529056" y="152044"/>
                </a:cubicBezTo>
                <a:cubicBezTo>
                  <a:pt x="4731782" y="354770"/>
                  <a:pt x="4731782" y="683454"/>
                  <a:pt x="4529055" y="886181"/>
                </a:cubicBezTo>
                <a:cubicBezTo>
                  <a:pt x="3314765" y="2100472"/>
                  <a:pt x="2100473" y="3314761"/>
                  <a:pt x="886182" y="4529053"/>
                </a:cubicBezTo>
                <a:cubicBezTo>
                  <a:pt x="683456" y="4731779"/>
                  <a:pt x="354772" y="4731779"/>
                  <a:pt x="152046" y="4529053"/>
                </a:cubicBezTo>
                <a:lnTo>
                  <a:pt x="152047" y="4529053"/>
                </a:lnTo>
                <a:cubicBezTo>
                  <a:pt x="-50679" y="4326326"/>
                  <a:pt x="-50679" y="3997642"/>
                  <a:pt x="152047" y="3794916"/>
                </a:cubicBezTo>
                <a:lnTo>
                  <a:pt x="3794919" y="152044"/>
                </a:lnTo>
                <a:cubicBezTo>
                  <a:pt x="3896282" y="50681"/>
                  <a:pt x="4029135" y="0"/>
                  <a:pt x="416198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099799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9294" y="1743959"/>
            <a:ext cx="2144834" cy="4241156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913406" y="2343061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13405" y="1924049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81"/>
          <p:cNvSpPr>
            <a:spLocks noGrp="1"/>
          </p:cNvSpPr>
          <p:nvPr>
            <p:ph sz="quarter" idx="17"/>
          </p:nvPr>
        </p:nvSpPr>
        <p:spPr>
          <a:xfrm>
            <a:off x="7913406" y="3833448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7913405" y="3414436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81"/>
          <p:cNvSpPr>
            <a:spLocks noGrp="1"/>
          </p:cNvSpPr>
          <p:nvPr>
            <p:ph sz="quarter" idx="19"/>
          </p:nvPr>
        </p:nvSpPr>
        <p:spPr>
          <a:xfrm>
            <a:off x="7913406" y="5241399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913405" y="4822387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81"/>
          <p:cNvSpPr>
            <a:spLocks noGrp="1"/>
          </p:cNvSpPr>
          <p:nvPr>
            <p:ph sz="quarter" idx="21"/>
          </p:nvPr>
        </p:nvSpPr>
        <p:spPr>
          <a:xfrm>
            <a:off x="838201" y="2343061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838200" y="1924049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Content Placeholder 81"/>
          <p:cNvSpPr>
            <a:spLocks noGrp="1"/>
          </p:cNvSpPr>
          <p:nvPr>
            <p:ph sz="quarter" idx="23"/>
          </p:nvPr>
        </p:nvSpPr>
        <p:spPr>
          <a:xfrm>
            <a:off x="838201" y="3833448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838200" y="3414436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Content Placeholder 81"/>
          <p:cNvSpPr>
            <a:spLocks noGrp="1"/>
          </p:cNvSpPr>
          <p:nvPr>
            <p:ph sz="quarter" idx="25"/>
          </p:nvPr>
        </p:nvSpPr>
        <p:spPr>
          <a:xfrm>
            <a:off x="838201" y="5241399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838200" y="4822387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66614" y="1885700"/>
            <a:ext cx="1830193" cy="3958928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088077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B6C468-603C-453E-B8DD-98A78558686D}"/>
              </a:ext>
            </a:extLst>
          </p:cNvPr>
          <p:cNvSpPr/>
          <p:nvPr userDrawn="1"/>
        </p:nvSpPr>
        <p:spPr>
          <a:xfrm>
            <a:off x="0" y="2133600"/>
            <a:ext cx="12192000" cy="36099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0" name="Content Placeholder 81"/>
          <p:cNvSpPr>
            <a:spLocks noGrp="1"/>
          </p:cNvSpPr>
          <p:nvPr>
            <p:ph sz="quarter" idx="21"/>
          </p:nvPr>
        </p:nvSpPr>
        <p:spPr>
          <a:xfrm>
            <a:off x="838201" y="3081293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838200" y="2662281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00439" y="1885700"/>
            <a:ext cx="1830193" cy="3958928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6" name="Content Placeholder 81">
            <a:extLst>
              <a:ext uri="{FF2B5EF4-FFF2-40B4-BE49-F238E27FC236}">
                <a16:creationId xmlns:a16="http://schemas.microsoft.com/office/drawing/2014/main" id="{98412D6C-C493-4778-BDAD-B6DB585F524C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4962526" y="3081293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5D2AF963-5FBF-4000-9647-57585009BE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962525" y="2662281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5" name="Content Placeholder 81">
            <a:extLst>
              <a:ext uri="{FF2B5EF4-FFF2-40B4-BE49-F238E27FC236}">
                <a16:creationId xmlns:a16="http://schemas.microsoft.com/office/drawing/2014/main" id="{B33ABB7F-C8B4-4AE0-B4B5-76B5277BFED6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38201" y="4762678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28086EF9-E10D-4AC7-8F04-B76A6E9D110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" y="4343666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Content Placeholder 81">
            <a:extLst>
              <a:ext uri="{FF2B5EF4-FFF2-40B4-BE49-F238E27FC236}">
                <a16:creationId xmlns:a16="http://schemas.microsoft.com/office/drawing/2014/main" id="{62B38D93-1845-4980-9854-017A61C43951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4962526" y="4762678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Text Placeholder 15">
            <a:extLst>
              <a:ext uri="{FF2B5EF4-FFF2-40B4-BE49-F238E27FC236}">
                <a16:creationId xmlns:a16="http://schemas.microsoft.com/office/drawing/2014/main" id="{42575D6C-AD0C-4922-A390-814B821209E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962525" y="4343666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3223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3213219"/>
            <a:ext cx="3233468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79265" y="3213219"/>
            <a:ext cx="3233469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120330" y="3213219"/>
            <a:ext cx="3233469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479266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120331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3571168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5552A61-89FB-4A71-82A3-5A51A2F38FE7}"/>
              </a:ext>
            </a:extLst>
          </p:cNvPr>
          <p:cNvSpPr/>
          <p:nvPr userDrawn="1"/>
        </p:nvSpPr>
        <p:spPr>
          <a:xfrm>
            <a:off x="2139350" y="1288707"/>
            <a:ext cx="3019246" cy="301924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B6C468-603C-453E-B8DD-98A78558686D}"/>
              </a:ext>
            </a:extLst>
          </p:cNvPr>
          <p:cNvSpPr/>
          <p:nvPr userDrawn="1"/>
        </p:nvSpPr>
        <p:spPr>
          <a:xfrm>
            <a:off x="0" y="4829532"/>
            <a:ext cx="12192000" cy="14791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57417" y="586738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3434" y="2267669"/>
            <a:ext cx="4349149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93434" y="3275882"/>
            <a:ext cx="4349149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60324" y="767128"/>
            <a:ext cx="2360527" cy="5106104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3961463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1">
            <a:extLst>
              <a:ext uri="{FF2B5EF4-FFF2-40B4-BE49-F238E27FC236}">
                <a16:creationId xmlns:a16="http://schemas.microsoft.com/office/drawing/2014/main" id="{47E750A3-8894-42F3-A43F-7469338196D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946645" y="3293652"/>
            <a:ext cx="2570770" cy="3015073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1" name="Picture Placeholder 31">
            <a:extLst>
              <a:ext uri="{FF2B5EF4-FFF2-40B4-BE49-F238E27FC236}">
                <a16:creationId xmlns:a16="http://schemas.microsoft.com/office/drawing/2014/main" id="{65E620CE-475E-467B-9C26-407F4182AF9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74585" y="3293652"/>
            <a:ext cx="2570770" cy="3015073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314037"/>
            <a:ext cx="8426450" cy="62690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8" name="Picture Placeholder 31">
            <a:extLst>
              <a:ext uri="{FF2B5EF4-FFF2-40B4-BE49-F238E27FC236}">
                <a16:creationId xmlns:a16="http://schemas.microsoft.com/office/drawing/2014/main" id="{84C400F5-9EDE-4435-8863-7B1A97F8A7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89636" y="2676162"/>
            <a:ext cx="3012728" cy="3632564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7918381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09"/>
          <a:stretch/>
        </p:blipFill>
        <p:spPr>
          <a:xfrm>
            <a:off x="6967205" y="1830618"/>
            <a:ext cx="3775318" cy="4276884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072" y="2060848"/>
            <a:ext cx="4898366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072" y="3214263"/>
            <a:ext cx="4898366" cy="154198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A343D82-BF3C-45EA-B0E6-9CDFCE0E6C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44119" y="2111422"/>
            <a:ext cx="3221490" cy="3996080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184927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F08AD5-E7E4-4C43-B9A7-FBD74C7D32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r="1"/>
          <a:stretch/>
        </p:blipFill>
        <p:spPr>
          <a:xfrm>
            <a:off x="1276350" y="1988840"/>
            <a:ext cx="5848350" cy="34249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3634" y="2421672"/>
            <a:ext cx="3421991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93634" y="3575088"/>
            <a:ext cx="3421991" cy="1422634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02E18661-0C44-435A-8534-C168455F01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00017" y="2236401"/>
            <a:ext cx="4392799" cy="2743331"/>
          </a:xfrm>
          <a:solidFill>
            <a:schemeClr val="bg1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384253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1" y="0"/>
            <a:ext cx="4468482" cy="630872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73"/>
          <a:stretch/>
        </p:blipFill>
        <p:spPr>
          <a:xfrm>
            <a:off x="6806242" y="3125404"/>
            <a:ext cx="2976113" cy="320045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7848" y="507901"/>
            <a:ext cx="453680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5283" y="3125404"/>
            <a:ext cx="2165515" cy="206075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A343D82-BF3C-45EA-B0E6-9CDFCE0E6C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24535" y="3321706"/>
            <a:ext cx="2539526" cy="3004155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27848" y="1633316"/>
            <a:ext cx="5910708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282159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8484" y="2752948"/>
            <a:ext cx="3804648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728484" y="3854125"/>
            <a:ext cx="3804648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8" name="Picture Placeholder 10">
            <a:extLst>
              <a:ext uri="{FF2B5EF4-FFF2-40B4-BE49-F238E27FC236}">
                <a16:creationId xmlns:a16="http://schemas.microsoft.com/office/drawing/2014/main" id="{06E2025C-947E-4F6C-A246-40E53F15A36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69202" y="1112149"/>
            <a:ext cx="3289736" cy="4564904"/>
          </a:xfrm>
          <a:prstGeom prst="roundRect">
            <a:avLst>
              <a:gd name="adj" fmla="val 3199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24">
            <a:extLst>
              <a:ext uri="{FF2B5EF4-FFF2-40B4-BE49-F238E27FC236}">
                <a16:creationId xmlns:a16="http://schemas.microsoft.com/office/drawing/2014/main" id="{9A6CC60D-BB98-4089-8A83-730EECF66E9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28848" y="2365672"/>
            <a:ext cx="1647460" cy="3425804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bg2"/>
          </a:solidFill>
          <a:ln w="1270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651804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7925" y="1371997"/>
            <a:ext cx="427520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57925" y="2528462"/>
            <a:ext cx="4275207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8" name="Picture Placeholder 10">
            <a:extLst>
              <a:ext uri="{FF2B5EF4-FFF2-40B4-BE49-F238E27FC236}">
                <a16:creationId xmlns:a16="http://schemas.microsoft.com/office/drawing/2014/main" id="{06E2025C-947E-4F6C-A246-40E53F15A36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584114" y="1112149"/>
            <a:ext cx="3289736" cy="4564904"/>
          </a:xfrm>
          <a:prstGeom prst="roundRect">
            <a:avLst>
              <a:gd name="adj" fmla="val 3199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363607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3224456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7523" y="3500071"/>
            <a:ext cx="4676954" cy="904875"/>
          </a:xfrm>
        </p:spPr>
        <p:txBody>
          <a:bodyPr anchor="ctr">
            <a:normAutofit/>
          </a:bodyPr>
          <a:lstStyle>
            <a:lvl1pPr algn="ct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757523" y="4492869"/>
            <a:ext cx="4676954" cy="884721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7104890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5040313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92096" y="3212976"/>
            <a:ext cx="4676954" cy="718246"/>
          </a:xfrm>
        </p:spPr>
        <p:txBody>
          <a:bodyPr anchor="ctr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92096" y="3920344"/>
            <a:ext cx="4676954" cy="45945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C96C357-ADF5-47E1-8946-F84FDF19811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866626" y="4638590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B97B95-D5F2-435D-B115-13FC2A6313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05744" y="4638589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C34AFF0-07B0-4947-B298-C899870B22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66626" y="5294196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D0750F-ADBD-467F-B1C5-83C796B6D7F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305744" y="5294196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7489436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2"/>
            <a:ext cx="12192000" cy="5040313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C96C357-ADF5-47E1-8946-F84FDF19811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712342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B97B95-D5F2-435D-B115-13FC2A6313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151460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C34AFF0-07B0-4947-B298-C899870B22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90578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D0750F-ADBD-467F-B1C5-83C796B6D7F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029696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9990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479266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120331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EDA7E47-3EA5-4A41-95CD-D5DD845CBC3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5525FF57-C6BC-464E-A061-E11A91D062F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79266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9933F984-55DC-4709-A9C4-0ABC47AF426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20331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0A23545B-09FE-4E4B-97B5-645C55F742F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0A52D68-A629-42AB-8808-49AAAD3D0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79266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A7969815-6FA8-4B55-8D71-4ECC9120A8A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20331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7671322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5054602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90504" y="1852426"/>
            <a:ext cx="4541088" cy="904875"/>
          </a:xfrm>
        </p:spPr>
        <p:txBody>
          <a:bodyPr anchor="b">
            <a:normAutofit/>
          </a:bodyPr>
          <a:lstStyle>
            <a:lvl1pPr algn="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90504" y="2845224"/>
            <a:ext cx="4541088" cy="884721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8B078159-EDC9-4994-A841-CB1EFABAC099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278D8184-1752-436B-A89F-D166B68194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588D666A-CBC1-46B8-A8B2-58CD96ACD91C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19B1703-1C9D-44FE-BF90-514E08380D28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und Ministerium für Inneres und Sport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1497105057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2"/>
            <a:ext cx="12192000" cy="5054602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50966" y="1268412"/>
            <a:ext cx="5541034" cy="5040313"/>
          </a:xfrm>
          <a:solidFill>
            <a:schemeClr val="tx1">
              <a:alpha val="80000"/>
            </a:schemeClr>
          </a:solidFill>
        </p:spPr>
        <p:txBody>
          <a:bodyPr lIns="914400" tIns="914400" rIns="914400" bIns="914400" anchor="ctr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Rounded Rectangle 26">
            <a:extLst>
              <a:ext uri="{FF2B5EF4-FFF2-40B4-BE49-F238E27FC236}">
                <a16:creationId xmlns:a16="http://schemas.microsoft.com/office/drawing/2014/main" id="{68E1467B-8D8C-4E39-8D1B-E3D3BF5FC0A6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5" name="Grafik 7">
            <a:extLst>
              <a:ext uri="{FF2B5EF4-FFF2-40B4-BE49-F238E27FC236}">
                <a16:creationId xmlns:a16="http://schemas.microsoft.com/office/drawing/2014/main" id="{C3B2CD91-1B28-4476-B616-A60924FFBF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0C3DD7C1-2AD8-4D6E-9168-9AE88D18D398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BF9C016-6D8B-431D-8BE1-2EA3EF2C034E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und Ministerium für Inneres und Sport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1457403604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D07D7E1-50BE-473B-AA38-185B265E0CDD}"/>
              </a:ext>
            </a:extLst>
          </p:cNvPr>
          <p:cNvSpPr/>
          <p:nvPr userDrawn="1"/>
        </p:nvSpPr>
        <p:spPr>
          <a:xfrm>
            <a:off x="1" y="0"/>
            <a:ext cx="6075189" cy="6308725"/>
          </a:xfrm>
          <a:custGeom>
            <a:avLst/>
            <a:gdLst>
              <a:gd name="connsiteX0" fmla="*/ 0 w 6075189"/>
              <a:gd name="connsiteY0" fmla="*/ 0 h 6858000"/>
              <a:gd name="connsiteX1" fmla="*/ 4237594 w 6075189"/>
              <a:gd name="connsiteY1" fmla="*/ 0 h 6858000"/>
              <a:gd name="connsiteX2" fmla="*/ 6075189 w 6075189"/>
              <a:gd name="connsiteY2" fmla="*/ 6858000 h 6858000"/>
              <a:gd name="connsiteX3" fmla="*/ 0 w 60751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5189" h="6858000">
                <a:moveTo>
                  <a:pt x="0" y="0"/>
                </a:moveTo>
                <a:lnTo>
                  <a:pt x="4237594" y="0"/>
                </a:lnTo>
                <a:lnTo>
                  <a:pt x="60751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739000"/>
            <a:ext cx="525780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0" y="3604557"/>
            <a:ext cx="5257799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095999" y="2886807"/>
            <a:ext cx="5257799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 rot="20700000">
            <a:off x="3049838" y="3172917"/>
            <a:ext cx="1987549" cy="2885314"/>
          </a:xfrm>
          <a:prstGeom prst="roundRect">
            <a:avLst>
              <a:gd name="adj" fmla="val 136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7" name="Picture Placeholder 10">
            <a:extLst>
              <a:ext uri="{FF2B5EF4-FFF2-40B4-BE49-F238E27FC236}">
                <a16:creationId xmlns:a16="http://schemas.microsoft.com/office/drawing/2014/main" id="{84277B49-404D-4156-8F07-D1C664143C2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20700000">
            <a:off x="2259062" y="180667"/>
            <a:ext cx="1987549" cy="2885314"/>
          </a:xfrm>
          <a:prstGeom prst="roundRect">
            <a:avLst>
              <a:gd name="adj" fmla="val 1391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0" name="Picture Placeholder 10">
            <a:extLst>
              <a:ext uri="{FF2B5EF4-FFF2-40B4-BE49-F238E27FC236}">
                <a16:creationId xmlns:a16="http://schemas.microsoft.com/office/drawing/2014/main" id="{11623665-DD58-40C9-B3BE-BBCD6FC6C80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20700000">
            <a:off x="663428" y="3034592"/>
            <a:ext cx="1987549" cy="2885314"/>
          </a:xfrm>
          <a:prstGeom prst="roundRect">
            <a:avLst>
              <a:gd name="adj" fmla="val 134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A46804E7-8569-4032-8665-9DDFC43D0BA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20700000">
            <a:off x="-127348" y="42342"/>
            <a:ext cx="1987549" cy="2885314"/>
          </a:xfrm>
          <a:prstGeom prst="roundRect">
            <a:avLst>
              <a:gd name="adj" fmla="val 1314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866370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6846" y="2055523"/>
            <a:ext cx="4676954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676846" y="3921080"/>
            <a:ext cx="467695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676845" y="3203330"/>
            <a:ext cx="4676953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AC65F0A9-3403-4D5C-BFD0-49C34F2195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89728" y="1556731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A603966-C73B-4119-85AB-ACF3D9DD32F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89728" y="2055523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F6C342C-6A60-4FC2-B8D4-02BBFAE890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689728" y="4910745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89728" y="5409537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5A73F953-CAAF-440F-863B-5F3BF0C566C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86289" y="3161076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7B29FF4F-849D-4724-942B-F916FAA4DB8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86289" y="3659868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5432546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6392" y="1916723"/>
            <a:ext cx="3457756" cy="10436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726392" y="3112477"/>
            <a:ext cx="3457756" cy="1579861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638BCE-CA9C-4B16-9888-E9B24D3E71CC}"/>
              </a:ext>
            </a:extLst>
          </p:cNvPr>
          <p:cNvSpPr/>
          <p:nvPr userDrawn="1"/>
        </p:nvSpPr>
        <p:spPr>
          <a:xfrm>
            <a:off x="-1" y="0"/>
            <a:ext cx="6970143" cy="63087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381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78855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597E4E6-E8AB-4A19-91AA-7C33A67F19F8}"/>
              </a:ext>
            </a:extLst>
          </p:cNvPr>
          <p:cNvSpPr/>
          <p:nvPr userDrawn="1"/>
        </p:nvSpPr>
        <p:spPr>
          <a:xfrm>
            <a:off x="0" y="0"/>
            <a:ext cx="6297105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461073A6-E4DF-4EB4-B8B8-CB9420099FAF}"/>
              </a:ext>
            </a:extLst>
          </p:cNvPr>
          <p:cNvSpPr/>
          <p:nvPr userDrawn="1"/>
        </p:nvSpPr>
        <p:spPr>
          <a:xfrm>
            <a:off x="1114090" y="1268760"/>
            <a:ext cx="4133752" cy="4133750"/>
          </a:xfrm>
          <a:prstGeom prst="donut">
            <a:avLst>
              <a:gd name="adj" fmla="val 12783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71132" y="2419061"/>
            <a:ext cx="4247073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386675" y="4041686"/>
            <a:ext cx="3931529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071132" y="3323936"/>
            <a:ext cx="4247072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414CF4-EAB5-4162-B493-800268EF55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7795" y="479167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2265092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407442"/>
            <a:ext cx="5222205" cy="1408872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1" y="3944024"/>
            <a:ext cx="5222204" cy="150653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096000" y="3172767"/>
            <a:ext cx="5222204" cy="771258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29FDD0D-621E-4701-9609-647368DF57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3DCAB28E-8ED2-48A7-97D8-DB952C19012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2329132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C45ADBA2-D30C-42A3-B4FB-CF5FB45D02D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4658264"/>
            <a:ext cx="2061713" cy="165046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6F798467-553A-427D-ACD5-89F6CB34647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187475" y="1229264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6D1267B9-D6F8-4A97-8929-48E2ED512D6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187475" y="3558396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0D0B52-7FE6-41F4-AF5C-6E49E9A65386}"/>
              </a:ext>
            </a:extLst>
          </p:cNvPr>
          <p:cNvSpPr/>
          <p:nvPr userDrawn="1"/>
        </p:nvSpPr>
        <p:spPr>
          <a:xfrm>
            <a:off x="2187476" y="0"/>
            <a:ext cx="2061712" cy="10998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D2A54C-FD93-4AC5-8DE6-56C827C50069}"/>
              </a:ext>
            </a:extLst>
          </p:cNvPr>
          <p:cNvSpPr/>
          <p:nvPr userDrawn="1"/>
        </p:nvSpPr>
        <p:spPr>
          <a:xfrm>
            <a:off x="2187476" y="5887530"/>
            <a:ext cx="2061712" cy="4211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882128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7733" y="2419061"/>
            <a:ext cx="3495268" cy="904875"/>
          </a:xfrm>
        </p:spPr>
        <p:txBody>
          <a:bodyPr anchor="b">
            <a:noAutofit/>
          </a:bodyPr>
          <a:lstStyle>
            <a:lvl1pPr algn="l"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457732" y="3429000"/>
            <a:ext cx="3495268" cy="771258"/>
          </a:xfrm>
        </p:spPr>
        <p:txBody>
          <a:bodyPr anchor="t">
            <a:no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24">
            <a:extLst>
              <a:ext uri="{FF2B5EF4-FFF2-40B4-BE49-F238E27FC236}">
                <a16:creationId xmlns:a16="http://schemas.microsoft.com/office/drawing/2014/main" id="{FAEF2CE4-AAF9-4E38-8698-B218777B4E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49134" y="1319730"/>
            <a:ext cx="2328365" cy="4845574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FDA8863A-1536-4B4F-B3DF-F1D5AAEABB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56040" y="1659877"/>
            <a:ext cx="6523360" cy="4130919"/>
          </a:xfrm>
          <a:prstGeom prst="roundRect">
            <a:avLst>
              <a:gd name="adj" fmla="val 11178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697423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A2286EA-A956-45D7-ADB8-061E6FE0F46B}"/>
              </a:ext>
            </a:extLst>
          </p:cNvPr>
          <p:cNvSpPr/>
          <p:nvPr userDrawn="1"/>
        </p:nvSpPr>
        <p:spPr>
          <a:xfrm>
            <a:off x="-838200" y="1572276"/>
            <a:ext cx="7652390" cy="371344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7075" y="2419061"/>
            <a:ext cx="2941054" cy="904875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747074" y="3429000"/>
            <a:ext cx="2941054" cy="771258"/>
          </a:xfrm>
        </p:spPr>
        <p:txBody>
          <a:bodyPr anchor="t">
            <a:no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BE03D6-7E2E-445C-ACC4-BE012F0FE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461" y="1690393"/>
            <a:ext cx="2148534" cy="424847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EE94F9-C4A3-44B2-9A54-A0FAC80016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4679" y="588879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4253846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916059" y="3360199"/>
            <a:ext cx="3402145" cy="85811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accent6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643004" y="2430685"/>
            <a:ext cx="3675200" cy="77125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83A9077-E7BB-4134-B829-F00D1A383B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94891" y="1889185"/>
            <a:ext cx="6944265" cy="4357504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>
            <a:outerShdw blurRad="254000" dist="50800" dir="18900000" algn="bl" rotWithShape="0">
              <a:schemeClr val="tx1">
                <a:lumMod val="50000"/>
                <a:alpha val="2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04390779-619F-45AA-8175-75AC916617A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643004" y="5324475"/>
            <a:ext cx="584152" cy="570912"/>
          </a:xfrm>
          <a:prstGeom prst="roundRect">
            <a:avLst>
              <a:gd name="adj" fmla="val 24423"/>
            </a:avLst>
          </a:prstGeom>
          <a:noFill/>
          <a:ln w="6350">
            <a:noFill/>
          </a:ln>
          <a:effectLst/>
        </p:spPr>
        <p:txBody>
          <a:bodyPr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35141588-E1CD-4F1C-825A-A20BBB9A06C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72464" y="5191078"/>
            <a:ext cx="1795461" cy="77125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647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063042" y="1781176"/>
            <a:ext cx="7290758" cy="440191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2493033"/>
            <a:ext cx="2742489" cy="2311879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526229D-3D57-45C3-BD0C-49F79C3C885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1781176"/>
            <a:ext cx="2742489" cy="71185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634540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352580" y="2857810"/>
            <a:ext cx="4001220" cy="174869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352580" y="2276473"/>
            <a:ext cx="4001220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248DB85A-453E-432C-857A-4237394B71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2096577"/>
            <a:ext cx="6840747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628028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1111255" y="3944029"/>
            <a:ext cx="3402145" cy="85811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3130836"/>
            <a:ext cx="3675200" cy="77125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83A9077-E7BB-4134-B829-F00D1A383B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91150" y="1271667"/>
            <a:ext cx="6944265" cy="503765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9F05F8-8ADB-4F0C-AACA-69B19B1DA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75604"/>
            <a:ext cx="3675200" cy="1325563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2842492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rallelogram 17">
            <a:extLst>
              <a:ext uri="{FF2B5EF4-FFF2-40B4-BE49-F238E27FC236}">
                <a16:creationId xmlns:a16="http://schemas.microsoft.com/office/drawing/2014/main" id="{F44BF38D-2732-46DD-80FC-B7D539AB92B4}"/>
              </a:ext>
            </a:extLst>
          </p:cNvPr>
          <p:cNvSpPr/>
          <p:nvPr userDrawn="1"/>
        </p:nvSpPr>
        <p:spPr>
          <a:xfrm>
            <a:off x="7359871" y="1269498"/>
            <a:ext cx="2175201" cy="4603763"/>
          </a:xfrm>
          <a:prstGeom prst="parallelogram">
            <a:avLst>
              <a:gd name="adj" fmla="val 7453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39000"/>
            <a:ext cx="459544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3604557"/>
            <a:ext cx="4595446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838201" y="2886807"/>
            <a:ext cx="4595446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8DA2BE30-072E-4A4F-823D-1364ADF342A9}"/>
              </a:ext>
            </a:extLst>
          </p:cNvPr>
          <p:cNvSpPr/>
          <p:nvPr userDrawn="1"/>
        </p:nvSpPr>
        <p:spPr>
          <a:xfrm>
            <a:off x="5159896" y="0"/>
            <a:ext cx="3920002" cy="6308725"/>
          </a:xfrm>
          <a:prstGeom prst="parallelogram">
            <a:avLst>
              <a:gd name="adj" fmla="val 5892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C39322-EBDF-4D8C-8D73-401CE7E2E9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835296"/>
            <a:ext cx="5214922" cy="3042038"/>
          </a:xfrm>
          <a:prstGeom prst="rect">
            <a:avLst/>
          </a:prstGeom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07968" y="2048403"/>
            <a:ext cx="3920002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7D7A9CE0-9135-46E9-A28C-9B36FCAE14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349097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726181"/>
            <a:ext cx="411946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1" y="3360805"/>
            <a:ext cx="4119466" cy="1601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20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2850213"/>
            <a:ext cx="4119466" cy="510591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76533" y="1578633"/>
            <a:ext cx="3061293" cy="4192437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Half Frame 3">
            <a:extLst>
              <a:ext uri="{FF2B5EF4-FFF2-40B4-BE49-F238E27FC236}">
                <a16:creationId xmlns:a16="http://schemas.microsoft.com/office/drawing/2014/main" id="{E4813D47-8309-443C-8FC7-C6909BB3EA6E}"/>
              </a:ext>
            </a:extLst>
          </p:cNvPr>
          <p:cNvSpPr/>
          <p:nvPr userDrawn="1"/>
        </p:nvSpPr>
        <p:spPr>
          <a:xfrm>
            <a:off x="1744703" y="1346803"/>
            <a:ext cx="463660" cy="463660"/>
          </a:xfrm>
          <a:prstGeom prst="halfFram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Half Frame 10">
            <a:extLst>
              <a:ext uri="{FF2B5EF4-FFF2-40B4-BE49-F238E27FC236}">
                <a16:creationId xmlns:a16="http://schemas.microsoft.com/office/drawing/2014/main" id="{39D66FB8-9E27-4034-AA6F-B84E026C5BCD}"/>
              </a:ext>
            </a:extLst>
          </p:cNvPr>
          <p:cNvSpPr/>
          <p:nvPr userDrawn="1"/>
        </p:nvSpPr>
        <p:spPr>
          <a:xfrm rot="10800000">
            <a:off x="4805996" y="5539240"/>
            <a:ext cx="463660" cy="463660"/>
          </a:xfrm>
          <a:prstGeom prst="halfFram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170183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8573" y="1099870"/>
            <a:ext cx="7884544" cy="465826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125420" y="3773240"/>
            <a:ext cx="3899139" cy="807386"/>
          </a:xfrm>
        </p:spPr>
        <p:txBody>
          <a:bodyPr anchor="t">
            <a:normAutofit/>
          </a:bodyPr>
          <a:lstStyle>
            <a:lvl1pPr marL="0" indent="0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DA89F6-4599-42A7-AC4D-32F66DE21A5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25419" y="2380891"/>
            <a:ext cx="3899139" cy="1362973"/>
          </a:xfrm>
        </p:spPr>
        <p:txBody>
          <a:bodyPr anchor="b">
            <a:noAutofit/>
          </a:bodyPr>
          <a:lstStyle>
            <a:lvl1pPr marL="0" indent="0" algn="l">
              <a:buNone/>
              <a:defRPr sz="1200"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498920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1153" y="2234960"/>
            <a:ext cx="4595447" cy="140562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901154" y="3883517"/>
            <a:ext cx="4595446" cy="100891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Picture Placeholder 24">
            <a:extLst>
              <a:ext uri="{FF2B5EF4-FFF2-40B4-BE49-F238E27FC236}">
                <a16:creationId xmlns:a16="http://schemas.microsoft.com/office/drawing/2014/main" id="{A4A821BA-CEA8-417B-A154-F13CD292645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9800000">
            <a:off x="464543" y="1528979"/>
            <a:ext cx="2245755" cy="45748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24">
            <a:extLst>
              <a:ext uri="{FF2B5EF4-FFF2-40B4-BE49-F238E27FC236}">
                <a16:creationId xmlns:a16="http://schemas.microsoft.com/office/drawing/2014/main" id="{2B6945CE-6011-40A5-BD58-05049F1A6F7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19800000">
            <a:off x="3000982" y="83582"/>
            <a:ext cx="2245755" cy="45748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2024044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50901"/>
            <a:ext cx="4595447" cy="24892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1" y="3759200"/>
            <a:ext cx="4595446" cy="2247899"/>
          </a:xfrm>
        </p:spPr>
        <p:txBody>
          <a:bodyPr anchor="t">
            <a:norm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498699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38200" y="850901"/>
            <a:ext cx="3966713" cy="192680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38201" y="2838092"/>
            <a:ext cx="3966712" cy="2087591"/>
          </a:xfrm>
        </p:spPr>
        <p:txBody>
          <a:bodyPr anchor="t">
            <a:norm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0B609B51-5E14-4B53-8978-BDADB4BEC3BE}"/>
              </a:ext>
            </a:extLst>
          </p:cNvPr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5457946" y="994943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A987C658-2A08-49C6-92F6-04BC8C19780C}"/>
              </a:ext>
            </a:extLst>
          </p:cNvPr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5457946" y="1506284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EAADA7-2FDD-4DF0-8164-7F6365825F74}"/>
              </a:ext>
            </a:extLst>
          </p:cNvPr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5457946" y="2833605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78D1D0AE-3E4F-4A40-A081-DA3B7CDEA64B}"/>
              </a:ext>
            </a:extLst>
          </p:cNvPr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5457946" y="3344946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39BACEE0-A0D6-40A1-BEB1-7660F24D0D2A}"/>
              </a:ext>
            </a:extLst>
          </p:cNvPr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5457946" y="4727278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7860C8B1-21D0-4324-BE50-67DCFEF8A80E}"/>
              </a:ext>
            </a:extLst>
          </p:cNvPr>
          <p:cNvSpPr>
            <a:spLocks noGrp="1"/>
          </p:cNvSpPr>
          <p:nvPr userDrawn="1">
            <p:ph type="body" sz="quarter" idx="41" hasCustomPrompt="1"/>
          </p:nvPr>
        </p:nvSpPr>
        <p:spPr>
          <a:xfrm>
            <a:off x="5457946" y="5238619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1F7BD3C-A95D-496C-9B60-C29F404A0F79}"/>
              </a:ext>
            </a:extLst>
          </p:cNvPr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8943975" y="4440278"/>
            <a:ext cx="2409823" cy="1868447"/>
          </a:xfrm>
        </p:spPr>
        <p:txBody>
          <a:bodyPr anchor="t">
            <a:normAutofit/>
          </a:bodyPr>
          <a:lstStyle>
            <a:lvl1pPr marL="0" indent="0">
              <a:buNone/>
              <a:defRPr sz="1200" b="1" i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A2854039-7CB1-4347-969D-F55DB214B3D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8350370" y="1268760"/>
            <a:ext cx="3841629" cy="271953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59418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2" name="Content Placeholder 81"/>
          <p:cNvSpPr>
            <a:spLocks noGrp="1"/>
          </p:cNvSpPr>
          <p:nvPr>
            <p:ph sz="quarter" idx="15"/>
          </p:nvPr>
        </p:nvSpPr>
        <p:spPr>
          <a:xfrm>
            <a:off x="1480804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3" name="Content Placeholder 81"/>
          <p:cNvSpPr>
            <a:spLocks noGrp="1"/>
          </p:cNvSpPr>
          <p:nvPr>
            <p:ph sz="quarter" idx="16"/>
          </p:nvPr>
        </p:nvSpPr>
        <p:spPr>
          <a:xfrm>
            <a:off x="5006202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4" name="Content Placeholder 81"/>
          <p:cNvSpPr>
            <a:spLocks noGrp="1"/>
          </p:cNvSpPr>
          <p:nvPr>
            <p:ph sz="quarter" idx="17"/>
          </p:nvPr>
        </p:nvSpPr>
        <p:spPr>
          <a:xfrm>
            <a:off x="8531601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6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835025" y="5020574"/>
            <a:ext cx="645779" cy="1142101"/>
          </a:xfrm>
          <a:solidFill>
            <a:schemeClr val="accent2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87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360423" y="5020574"/>
            <a:ext cx="645779" cy="1142101"/>
          </a:xfrm>
          <a:solidFill>
            <a:schemeClr val="accent3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88" name="Text Placeholder 85"/>
          <p:cNvSpPr>
            <a:spLocks noGrp="1"/>
          </p:cNvSpPr>
          <p:nvPr>
            <p:ph type="body" sz="quarter" idx="20" hasCustomPrompt="1"/>
          </p:nvPr>
        </p:nvSpPr>
        <p:spPr>
          <a:xfrm>
            <a:off x="7885821" y="5020574"/>
            <a:ext cx="645779" cy="1142101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539" y="1661918"/>
            <a:ext cx="5214922" cy="3042038"/>
          </a:xfrm>
          <a:prstGeom prst="rect">
            <a:avLst/>
          </a:prstGeom>
        </p:spPr>
      </p:pic>
      <p:sp>
        <p:nvSpPr>
          <p:cNvPr id="17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4135999" y="1875025"/>
            <a:ext cx="3920002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1480803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7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5006201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8531600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4396141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3943350" y="1975240"/>
            <a:ext cx="4305300" cy="2961886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835025" y="2473791"/>
            <a:ext cx="3108325" cy="2370627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2" name="Picture Placeholder 16"/>
          <p:cNvSpPr>
            <a:spLocks noGrp="1"/>
          </p:cNvSpPr>
          <p:nvPr>
            <p:ph type="pic" sz="quarter" idx="13" hasCustomPrompt="1"/>
          </p:nvPr>
        </p:nvSpPr>
        <p:spPr>
          <a:xfrm>
            <a:off x="8258174" y="2473791"/>
            <a:ext cx="3103563" cy="2370627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2" name="Content Placeholder 81"/>
          <p:cNvSpPr>
            <a:spLocks noGrp="1"/>
          </p:cNvSpPr>
          <p:nvPr>
            <p:ph sz="quarter" idx="15"/>
          </p:nvPr>
        </p:nvSpPr>
        <p:spPr>
          <a:xfrm>
            <a:off x="1480804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3" name="Content Placeholder 81"/>
          <p:cNvSpPr>
            <a:spLocks noGrp="1"/>
          </p:cNvSpPr>
          <p:nvPr>
            <p:ph sz="quarter" idx="16"/>
          </p:nvPr>
        </p:nvSpPr>
        <p:spPr>
          <a:xfrm>
            <a:off x="5006202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4" name="Content Placeholder 81"/>
          <p:cNvSpPr>
            <a:spLocks noGrp="1"/>
          </p:cNvSpPr>
          <p:nvPr>
            <p:ph sz="quarter" idx="17"/>
          </p:nvPr>
        </p:nvSpPr>
        <p:spPr>
          <a:xfrm>
            <a:off x="8531601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4309666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2181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352580" y="2857810"/>
            <a:ext cx="4001220" cy="174869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352580" y="2276473"/>
            <a:ext cx="4001220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248DB85A-453E-432C-857A-4237394B71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32385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CA4CB053-DBC7-4E3B-918C-8B8D2B574ED0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311880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858188A-1E92-4B9B-8CCF-D5191C0BA28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-8625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4713978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079448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1576600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082C7106-BBD0-4D6E-AAAC-C772B91C2D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91774" y="1975449"/>
            <a:ext cx="5811628" cy="1350033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1BB44D00-F0ED-4B65-8C6A-DDCDF52FC3E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78966" y="3680111"/>
            <a:ext cx="803724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010383386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Full Page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1917700" y="1268412"/>
            <a:ext cx="10071100" cy="5040313"/>
          </a:xfrm>
          <a:noFill/>
          <a:ln>
            <a:noFill/>
          </a:ln>
          <a:effectLst>
            <a:outerShdw blurRad="139700" dist="63500" sx="102000" sy="102000" algn="ctr" rotWithShape="0">
              <a:schemeClr val="tx1">
                <a:alpha val="20000"/>
              </a:schemeClr>
            </a:outerShdw>
          </a:effectLst>
          <a:scene3d>
            <a:camera prst="perspectiveRelaxed" fov="2400000">
              <a:rot lat="19682262" lon="17727239" rev="4082301"/>
            </a:camera>
            <a:lightRig rig="threePt" dir="t">
              <a:rot lat="0" lon="0" rev="18000000"/>
            </a:lightRig>
          </a:scene3d>
          <a:sp3d extrusionH="63500">
            <a:bevelT w="127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algn="ctr"/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395736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279021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608083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7937145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344084" y="1625423"/>
            <a:ext cx="7503832" cy="579441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469523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r="1"/>
          <a:stretch/>
        </p:blipFill>
        <p:spPr>
          <a:xfrm>
            <a:off x="-1943099" y="1728786"/>
            <a:ext cx="7286624" cy="4267200"/>
          </a:xfrm>
          <a:prstGeom prst="rect">
            <a:avLst/>
          </a:prstGeom>
        </p:spPr>
      </p:pic>
      <p:sp>
        <p:nvSpPr>
          <p:cNvPr id="5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-1054100" y="2035969"/>
            <a:ext cx="5487988" cy="3421855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852935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313DCCA-0D93-465B-83FC-BF40F8FB4AC4}"/>
              </a:ext>
            </a:extLst>
          </p:cNvPr>
          <p:cNvSpPr/>
          <p:nvPr userDrawn="1"/>
        </p:nvSpPr>
        <p:spPr>
          <a:xfrm>
            <a:off x="0" y="1268413"/>
            <a:ext cx="12191999" cy="36712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computer&#10;&#10;Description automatically generated">
            <a:extLst>
              <a:ext uri="{FF2B5EF4-FFF2-40B4-BE49-F238E27FC236}">
                <a16:creationId xmlns:a16="http://schemas.microsoft.com/office/drawing/2014/main" id="{C521D99C-E175-4DE6-BD61-6F5AFF0CCE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060" y="1837750"/>
            <a:ext cx="5209880" cy="4332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559" y="-68163"/>
            <a:ext cx="8442091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1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3686355" y="2035969"/>
            <a:ext cx="4819290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5C21400-CA4D-409C-AEFC-8195BED4DE5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96235" y="2035969"/>
            <a:ext cx="3295765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67D4CBA5-0D06-49AF-9D6F-20D3D0F07B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2035969"/>
            <a:ext cx="3295765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2778257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B7968CF-CCEA-47A8-A089-96A1B0112772}"/>
              </a:ext>
            </a:extLst>
          </p:cNvPr>
          <p:cNvSpPr/>
          <p:nvPr userDrawn="1"/>
        </p:nvSpPr>
        <p:spPr>
          <a:xfrm>
            <a:off x="0" y="2132856"/>
            <a:ext cx="12192000" cy="23042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95703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5703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59331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9331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057991867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77055" y="5615795"/>
            <a:ext cx="6041066" cy="65345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F0431A60-B7DF-4313-A0CC-8CCE008C50E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923691" y="1587666"/>
            <a:ext cx="8344618" cy="3786591"/>
          </a:xfr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86008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237015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237015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13329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313329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F58D23D-630A-48FF-BBB1-9B7978CF212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05970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8D057030-19E6-4589-BD88-803686152A3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467813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445A4A09-ADE7-4C6C-9999-CF722D68ECA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544127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5788426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336" y="171450"/>
            <a:ext cx="9145314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126" y="1076325"/>
            <a:ext cx="9145314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2038709" y="2097135"/>
            <a:ext cx="8114582" cy="1600181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t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0A52D68-A629-42AB-8808-49AAAD3D0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038709" y="3937954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5C620FB5-B313-454F-8969-429716E9A4C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38709" y="4685987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8A9E7F3-D463-4E47-AD27-730AC183173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038709" y="5430653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4160253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459192" y="3789830"/>
            <a:ext cx="5273616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31057" y="4884596"/>
            <a:ext cx="693306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4B3AA48B-E4F4-4CBC-AA91-E94C43A9E6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1472" y="1810647"/>
            <a:ext cx="1869056" cy="1870276"/>
          </a:xfrm>
          <a:prstGeom prst="heptagon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A0D590B-5A47-48B9-98DD-6A4BC546BA3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631057" y="4415245"/>
            <a:ext cx="6933062" cy="383087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6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239824473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82219" y="4172917"/>
            <a:ext cx="3430738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31057" y="4798332"/>
            <a:ext cx="693306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4B3AA48B-E4F4-4CBC-AA91-E94C43A9E6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1472" y="2276473"/>
            <a:ext cx="1869056" cy="1870276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0523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368674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368674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178494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178494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018723428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50" y="2019301"/>
            <a:ext cx="6305550" cy="1299264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04699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204699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361148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361148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048250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048250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0F0B41A0-6CEC-4525-A441-7C81276A80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93950" cy="6308725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29988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07116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07116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44951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44951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76033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76033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861874189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07116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07116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44951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44951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76033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76033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893608685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960612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60612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205438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05438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83025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83025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205E2836-3A8F-475D-BF21-9F94EB91C9F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327849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E1301BA-AF9C-4926-8E59-4C5F81289BE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327849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735510073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A2046047-D4FB-43B5-9C3A-4061BC0B82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1445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C4E2C2E-937E-4FC2-9E48-02778C7A9C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1446" y="4496465"/>
            <a:ext cx="2598602" cy="411966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3FF9DCA-CC72-4DB1-AB7B-288C376652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3471614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56B837B-988B-4786-90EC-D7CB3451335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71614" y="4496465"/>
            <a:ext cx="2598602" cy="411966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CB9812C6-5740-4F67-9621-B782C21133A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121783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B1F3A80-D18A-4B24-8889-6FDF71B4EB7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121783" y="4496465"/>
            <a:ext cx="2598602" cy="411966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75F690E7-BDCE-473C-BE3B-1135EBCF3A9A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771951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A76ED01A-B09B-4E1A-BF31-955C9DA276F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71952" y="4496465"/>
            <a:ext cx="2598602" cy="411966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D6AB9B6D-A7F5-49DE-B134-758CD23D106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1445" y="204667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F89F586-B503-4626-B1F2-FCF02F9372F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21446" y="169766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4A2E129F-23C2-4B37-AEF2-07778706F74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121783" y="204667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3B4B3BD-4EFB-49F2-9D82-5EE19134AFE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121784" y="169766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06509FB9-D53A-4470-9418-91BE46FD19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71614" y="533975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4E226D93-6F1D-45E2-AC2E-8B3FB5E3A60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471615" y="499074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2C1A920F-8BA2-4BBD-82BB-4C5B1072C1B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771948" y="533975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5CDFAD4D-A3A5-41E9-A641-2953BEE1232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771949" y="499074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48556491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owser web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4966406" y="1704940"/>
            <a:ext cx="7225594" cy="446036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1323975" y="1949293"/>
            <a:ext cx="3219449" cy="122554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1323974" y="1369852"/>
            <a:ext cx="3219449" cy="579441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B46FEAB0-D04C-4A40-8AC8-3B09BF99ADD3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17F5A4EE-7166-4E86-BD0E-A1EE581EB847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31B165A-1526-4E72-8C9A-A4F30ACA2D69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und Ministerium für Inneres und Sport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1398917186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F9D4508C-EB48-4D01-808A-7242AA3BD0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2341147" y="3573016"/>
            <a:ext cx="2401770" cy="2735710"/>
          </a:xfrm>
          <a:solidFill>
            <a:schemeClr val="accent2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4904885" y="3573016"/>
            <a:ext cx="2401770" cy="2735710"/>
          </a:xfrm>
          <a:solidFill>
            <a:schemeClr val="accent3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3"/>
          </p:nvPr>
        </p:nvSpPr>
        <p:spPr>
          <a:xfrm>
            <a:off x="7468623" y="3573016"/>
            <a:ext cx="2401770" cy="2735710"/>
          </a:xfrm>
          <a:solidFill>
            <a:schemeClr val="accent5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110811" y="1816917"/>
            <a:ext cx="7970378" cy="735026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3572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41276" y="2011752"/>
            <a:ext cx="7309448" cy="904875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3109641"/>
            <a:ext cx="7309448" cy="763618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734863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110811" y="3227374"/>
            <a:ext cx="7970378" cy="735026"/>
          </a:xfrm>
        </p:spPr>
        <p:txBody>
          <a:bodyPr anchor="b">
            <a:noAutofit/>
          </a:bodyPr>
          <a:lstStyle>
            <a:lvl1pPr algn="ctr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Content Placeholder 81"/>
          <p:cNvSpPr>
            <a:spLocks noGrp="1"/>
          </p:cNvSpPr>
          <p:nvPr>
            <p:ph sz="quarter" idx="15"/>
          </p:nvPr>
        </p:nvSpPr>
        <p:spPr>
          <a:xfrm>
            <a:off x="2110811" y="4032249"/>
            <a:ext cx="7970378" cy="87312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1268412"/>
            <a:ext cx="12192000" cy="5040313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376535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tep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85D5-7F5B-431C-BCF0-EC30964570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54632"/>
            <a:ext cx="8436484" cy="986136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723CCA77-3E02-4BCB-8C2E-E669DF78FD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15728" y="1310855"/>
            <a:ext cx="6363720" cy="61198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B3CCDE0-A4BD-46F8-BE43-14747F37E4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4730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0973EB02-A601-4EF7-B3E0-0E46843493D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4730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51793195-0B1D-4F4F-AAAD-F9848671697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2916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EBE13680-41E4-40B0-A1F8-FA8991DD88B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2916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B56ECF47-11D7-4FEE-964C-8954227E18D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6544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EC58685D-8BCF-425C-B17F-3DA934014CC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46544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6B6812B0-C931-4CA5-AB6A-A8699207D92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193474"/>
            <a:ext cx="12191999" cy="2275009"/>
          </a:xfrm>
          <a:noFill/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232992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st with obliqu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3D2D11F9-638A-47F9-8D49-ABE9CCDBC3A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72879" y="1266775"/>
            <a:ext cx="8619121" cy="5041949"/>
          </a:xfrm>
          <a:custGeom>
            <a:avLst/>
            <a:gdLst>
              <a:gd name="connsiteX0" fmla="*/ 0 w 8619121"/>
              <a:gd name="connsiteY0" fmla="*/ 0 h 6858000"/>
              <a:gd name="connsiteX1" fmla="*/ 8619121 w 8619121"/>
              <a:gd name="connsiteY1" fmla="*/ 0 h 6858000"/>
              <a:gd name="connsiteX2" fmla="*/ 8619121 w 8619121"/>
              <a:gd name="connsiteY2" fmla="*/ 6858000 h 6858000"/>
              <a:gd name="connsiteX3" fmla="*/ 3904792 w 861912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9121" h="6858000">
                <a:moveTo>
                  <a:pt x="0" y="0"/>
                </a:moveTo>
                <a:lnTo>
                  <a:pt x="8619121" y="0"/>
                </a:lnTo>
                <a:lnTo>
                  <a:pt x="8619121" y="6858000"/>
                </a:lnTo>
                <a:lnTo>
                  <a:pt x="3904792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4285D5-7F5B-431C-BCF0-EC30964570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8767" y="1268412"/>
            <a:ext cx="6270356" cy="526239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 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723CCA77-3E02-4BCB-8C2E-E669DF78FD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98766" y="1880916"/>
            <a:ext cx="6270355" cy="61198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9" name="Text Placeholder 8">
            <a:extLst>
              <a:ext uri="{FF2B5EF4-FFF2-40B4-BE49-F238E27FC236}">
                <a16:creationId xmlns:a16="http://schemas.microsoft.com/office/drawing/2014/main" id="{222C89DE-506C-4023-811E-1B1550D3088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03956" y="2850800"/>
            <a:ext cx="3420521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7D3C85DB-25E7-43B3-A6F1-8A3046D1167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03956" y="3296597"/>
            <a:ext cx="3420521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1" name="Text Placeholder 8">
            <a:extLst>
              <a:ext uri="{FF2B5EF4-FFF2-40B4-BE49-F238E27FC236}">
                <a16:creationId xmlns:a16="http://schemas.microsoft.com/office/drawing/2014/main" id="{B9B126A0-8332-4EBC-B2DA-2A39B8E4AE1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25256" y="3989486"/>
            <a:ext cx="3420521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id="{061D39B3-D0E6-4B81-8842-BD115B773DA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225256" y="4435283"/>
            <a:ext cx="3420521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3" name="Text Placeholder 8">
            <a:extLst>
              <a:ext uri="{FF2B5EF4-FFF2-40B4-BE49-F238E27FC236}">
                <a16:creationId xmlns:a16="http://schemas.microsoft.com/office/drawing/2014/main" id="{AED78AEA-8722-44FC-954A-0E5070DDBA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848600" y="5128174"/>
            <a:ext cx="3420521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4" name="Text Placeholder 8">
            <a:extLst>
              <a:ext uri="{FF2B5EF4-FFF2-40B4-BE49-F238E27FC236}">
                <a16:creationId xmlns:a16="http://schemas.microsoft.com/office/drawing/2014/main" id="{EFBD5F18-0CBB-4AE8-A120-0CDAC9A0BC3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8600" y="5573971"/>
            <a:ext cx="3420521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Picture Placeholder 24">
            <a:extLst>
              <a:ext uri="{FF2B5EF4-FFF2-40B4-BE49-F238E27FC236}">
                <a16:creationId xmlns:a16="http://schemas.microsoft.com/office/drawing/2014/main" id="{CC936D6C-F101-4128-B4C6-0FF7526BA96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9800000">
            <a:off x="1613886" y="-1197415"/>
            <a:ext cx="1789651" cy="3721481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24">
            <a:extLst>
              <a:ext uri="{FF2B5EF4-FFF2-40B4-BE49-F238E27FC236}">
                <a16:creationId xmlns:a16="http://schemas.microsoft.com/office/drawing/2014/main" id="{63C0240F-96FA-4533-8387-BC55642F9FD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 rot="19800000">
            <a:off x="3711886" y="2419892"/>
            <a:ext cx="1789651" cy="3721481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9" name="Picture Placeholder 24">
            <a:extLst>
              <a:ext uri="{FF2B5EF4-FFF2-40B4-BE49-F238E27FC236}">
                <a16:creationId xmlns:a16="http://schemas.microsoft.com/office/drawing/2014/main" id="{03B8BE16-1797-42A4-B984-7D938BDF39D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 rot="19800000">
            <a:off x="739260" y="1703793"/>
            <a:ext cx="1789651" cy="3721481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460381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and midd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1" y="2209800"/>
            <a:ext cx="7543798" cy="2438400"/>
          </a:xfrm>
          <a:prstGeom prst="roundRect">
            <a:avLst>
              <a:gd name="adj" fmla="val 50000"/>
            </a:avLst>
          </a:prstGeom>
          <a:solidFill>
            <a:schemeClr val="accent1">
              <a:alpha val="85000"/>
            </a:schemeClr>
          </a:solidFill>
        </p:spPr>
        <p:txBody>
          <a:bodyPr lIns="2103120" tIns="182880" rIns="548640" bIns="182880" anchor="ctr">
            <a:noAutofit/>
          </a:bodyPr>
          <a:lstStyle>
            <a:lvl1pPr marL="0" indent="0" algn="l">
              <a:buNone/>
              <a:defRPr sz="1800" b="0" i="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Picture Placeholder 30">
            <a:extLst>
              <a:ext uri="{FF2B5EF4-FFF2-40B4-BE49-F238E27FC236}">
                <a16:creationId xmlns:a16="http://schemas.microsoft.com/office/drawing/2014/main" id="{7DA67CFD-9BBE-4E24-B6EC-59C9997E3B4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1268412"/>
            <a:ext cx="12192000" cy="50403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353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 an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0">
            <a:extLst>
              <a:ext uri="{FF2B5EF4-FFF2-40B4-BE49-F238E27FC236}">
                <a16:creationId xmlns:a16="http://schemas.microsoft.com/office/drawing/2014/main" id="{37AEC1CD-C60A-4207-982E-F69CAA035B1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1268412"/>
            <a:ext cx="12192000" cy="50403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8913" y="2852681"/>
            <a:ext cx="7154174" cy="1152638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>
            <a:noAutofit/>
          </a:bodyPr>
          <a:lstStyle>
            <a:lvl1pPr algn="ctr">
              <a:defRPr sz="4000" spc="3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50131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6 Columns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99131"/>
            <a:ext cx="3949460" cy="1029869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624424" y="2399131"/>
            <a:ext cx="2634354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624424" y="2697581"/>
            <a:ext cx="2634354" cy="893344"/>
          </a:xfrm>
        </p:spPr>
        <p:txBody>
          <a:bodyPr anchor="t">
            <a:no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1400" b="0" i="0" cap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719450" y="2399131"/>
            <a:ext cx="2634354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719450" y="2697581"/>
            <a:ext cx="2634354" cy="893344"/>
          </a:xfrm>
        </p:spPr>
        <p:txBody>
          <a:bodyPr anchor="t">
            <a:no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1400" b="0" i="0" cap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9FCCB387-A786-42E6-A93D-A9C0936BCBC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24424" y="3881020"/>
            <a:ext cx="2634354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390E25F9-EB72-4B88-9FE0-DC5CE3A375D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624424" y="4179470"/>
            <a:ext cx="2634354" cy="893344"/>
          </a:xfrm>
        </p:spPr>
        <p:txBody>
          <a:bodyPr anchor="t">
            <a:no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1400" b="0" i="0" cap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F49D642F-B6B4-44ED-BBDF-322F5543107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19450" y="3881020"/>
            <a:ext cx="2634354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55CE896F-182D-42BF-8E92-C604A789A75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19450" y="4179470"/>
            <a:ext cx="2634354" cy="893344"/>
          </a:xfrm>
        </p:spPr>
        <p:txBody>
          <a:bodyPr anchor="t">
            <a:no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1400" b="0" i="0" cap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33843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A382E55-5A03-4862-BBF5-11EE07755E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Impressum</a:t>
            </a:r>
            <a:endParaRPr lang="en-GB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6231EB5-A031-4163-9A7C-84F4C3320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3716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0D69EC7-242D-43FE-9788-80C07FD70CCA}"/>
              </a:ext>
            </a:extLst>
          </p:cNvPr>
          <p:cNvSpPr/>
          <p:nvPr userDrawn="1"/>
        </p:nvSpPr>
        <p:spPr>
          <a:xfrm>
            <a:off x="-30560" y="2130520"/>
            <a:ext cx="12222560" cy="3851365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647" y="2449901"/>
            <a:ext cx="6368706" cy="1654659"/>
          </a:xfrm>
        </p:spPr>
        <p:txBody>
          <a:bodyPr anchor="b">
            <a:normAutofit/>
          </a:bodyPr>
          <a:lstStyle>
            <a:lvl1pPr algn="ctr">
              <a:defRPr sz="4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2911647" y="4023598"/>
            <a:ext cx="6368706" cy="93424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F7EF2FE6-DAF0-4608-AC32-B5A306F52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91744" y="-3390"/>
            <a:ext cx="4532400" cy="2133910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FC56E33-EFB5-485F-AAB2-1D669D73D7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BDE6AB9-6BA5-416B-B631-2861DFD0E84A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F686B76-4B31-49CE-8CDE-2CCCEFD8FD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150112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1781176"/>
            <a:ext cx="10515600" cy="440191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F75A282-08D7-4F05-8650-4AB1FFE544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9B3BAC2-0B9F-412C-9782-F6C53F65BBD2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AE92892-FCD9-4F04-8D8D-A4CB9116F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5763404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063042" y="1781176"/>
            <a:ext cx="7290758" cy="440191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2493033"/>
            <a:ext cx="2742489" cy="2311879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526229D-3D57-45C3-BD0C-49F79C3C885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1781176"/>
            <a:ext cx="2742489" cy="71185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962A9A8-059C-4FD7-AC0F-3CBC958F01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4EC6AC6-F74C-488E-A25B-92E18EF66F6C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0EF8140-D8C8-4D8C-88B2-52C8AE0FF7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75671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0BD7448-FF97-44E2-9E8C-953335D5E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3"/>
            <a:ext cx="12192000" cy="5040312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41276" y="2011752"/>
            <a:ext cx="7309448" cy="904875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3109641"/>
            <a:ext cx="7309448" cy="763618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962712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29742" y="1781176"/>
            <a:ext cx="3347408" cy="3023736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2493033"/>
            <a:ext cx="2742489" cy="2311879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526229D-3D57-45C3-BD0C-49F79C3C885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1781176"/>
            <a:ext cx="2742489" cy="71185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357A274-77A6-40D1-B3E2-E75C15E45A31}"/>
              </a:ext>
            </a:extLst>
          </p:cNvPr>
          <p:cNvSpPr>
            <a:spLocks noGrp="1"/>
          </p:cNvSpPr>
          <p:nvPr>
            <p:ph sz="quarter" idx="75"/>
          </p:nvPr>
        </p:nvSpPr>
        <p:spPr>
          <a:xfrm>
            <a:off x="8006392" y="1781176"/>
            <a:ext cx="3347408" cy="3023736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79384DC-0707-455E-88C0-949C36EB9D51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329742" y="5369858"/>
            <a:ext cx="3347408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C04FA0A-4F1C-4965-B8BF-04AF315DF46A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329742" y="4900891"/>
            <a:ext cx="3347408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EB33196-8C76-4D87-926B-312E47172501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8006392" y="5369858"/>
            <a:ext cx="3347408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04B9380-53F5-470E-8EF8-3BACACD75FAC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8006392" y="4900891"/>
            <a:ext cx="3347408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382BFC0-5790-41D1-BCEE-E2C65C7626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6886185-B7FF-4756-87EE-84BA6ED9BADD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F980FA2-06F7-4CA6-AC16-20D0EB1FC6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3570077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1468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357A274-77A6-40D1-B3E2-E75C15E45A31}"/>
              </a:ext>
            </a:extLst>
          </p:cNvPr>
          <p:cNvSpPr>
            <a:spLocks noGrp="1"/>
          </p:cNvSpPr>
          <p:nvPr>
            <p:ph sz="quarter" idx="75"/>
          </p:nvPr>
        </p:nvSpPr>
        <p:spPr>
          <a:xfrm>
            <a:off x="88011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79384DC-0707-455E-88C0-949C36EB9D51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1468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C04FA0A-4F1C-4965-B8BF-04AF315DF46A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61468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EB33196-8C76-4D87-926B-312E47172501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88011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04B9380-53F5-470E-8EF8-3BACACD75FAC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88011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FAE3D0F-7BDC-4604-9A62-D4E992F449CB}"/>
              </a:ext>
            </a:extLst>
          </p:cNvPr>
          <p:cNvSpPr>
            <a:spLocks noGrp="1"/>
          </p:cNvSpPr>
          <p:nvPr>
            <p:ph sz="quarter" idx="80"/>
          </p:nvPr>
        </p:nvSpPr>
        <p:spPr>
          <a:xfrm>
            <a:off x="8382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F7B79336-50FC-499C-9CEC-A4566D0AF120}"/>
              </a:ext>
            </a:extLst>
          </p:cNvPr>
          <p:cNvSpPr>
            <a:spLocks noGrp="1"/>
          </p:cNvSpPr>
          <p:nvPr>
            <p:ph sz="quarter" idx="81"/>
          </p:nvPr>
        </p:nvSpPr>
        <p:spPr>
          <a:xfrm>
            <a:off x="34925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2046C88-4A08-4DC0-891D-DFB81919A653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382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E199219-5315-4F5A-BABD-B26FC82D541F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8382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5F0E6AB8-F462-4D04-ADFE-5992C3FA9AD4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34925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0DE06B8D-BFE4-4D66-AC82-F43AAC7F960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4925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5265E386-4416-4188-8DAC-47A4EBD1C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06EE23B-A36C-4073-9510-88BD0B431C34}" type="datetime1">
              <a:rPr lang="de-DE" smtClean="0"/>
              <a:t>19.07.2021</a:t>
            </a:fld>
            <a:endParaRPr lang="de-DE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64235A5-4525-4D98-9139-10535DD8D5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768144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3924" y="171450"/>
            <a:ext cx="6479875" cy="160972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873924" y="2639682"/>
            <a:ext cx="6479876" cy="3543403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4873924" y="1984075"/>
            <a:ext cx="6479875" cy="65560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A6A1675-3C81-475A-ADF8-122D4311A7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373592" cy="6308725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5DC8B320-E461-4E33-9934-557CF842C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6A2A194A-4C49-4D73-83F3-B66CFA2D1EC3}" type="datetime1">
              <a:rPr lang="de-DE" smtClean="0"/>
              <a:t>19.07.2021</a:t>
            </a:fld>
            <a:endParaRPr lang="de-DE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9C92E79-E2DC-4A4A-B45D-2C5CEA9B6E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2770485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01F3D74-5E97-417A-B6E9-CD4B2B34C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47B6420-8535-43C2-AFB3-0D6387D04941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E4F6988-1019-4765-BF0E-E3D923B39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5D1D192-E4AE-49C9-80F9-22EA6105F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3924" y="171450"/>
            <a:ext cx="6479875" cy="160972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0B3FA6F-BDFD-4B6B-903E-58926A284CA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873924" y="2639682"/>
            <a:ext cx="6479876" cy="3543403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359C25B2-2C0D-42A0-B584-75B27C40F744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4873924" y="1984075"/>
            <a:ext cx="6479875" cy="65560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4A9A86AC-0BEA-4CA9-989E-A382A44E48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373592" cy="6308725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000127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A6A1675-3C81-475A-ADF8-122D4311A7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18408" y="765174"/>
            <a:ext cx="4373592" cy="554355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261" y="-701006"/>
            <a:ext cx="6990147" cy="160972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2639682"/>
            <a:ext cx="6479876" cy="3543403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200" y="1984075"/>
            <a:ext cx="6479875" cy="65560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01F3D74-5E97-417A-B6E9-CD4B2B34C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6FE7799-A7EF-4D15-BD78-507A466FBA31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E4F6988-1019-4765-BF0E-E3D923B39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3069846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8426450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1781176"/>
            <a:ext cx="10515600" cy="3368794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B8CE023-4123-4A2A-BF4E-15B9D491E1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04B13A61-B0CC-4F97-B736-9F8947D3C372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342AC16-F072-4831-A30A-E647EFDB39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6949838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71245"/>
            <a:ext cx="5024215" cy="2311840"/>
          </a:xfrm>
        </p:spPr>
        <p:txBody>
          <a:bodyPr anchor="t">
            <a:normAutofit/>
          </a:bodyPr>
          <a:lstStyle>
            <a:lvl1pPr algn="r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5973510" y="3871245"/>
            <a:ext cx="5380290" cy="2311840"/>
          </a:xfrm>
        </p:spPr>
        <p:txBody>
          <a:bodyPr numCol="2" spcCol="360000"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69C71-DE4C-4E15-A91B-CBA709F267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EBA452B-C6D6-49E9-B8CC-F7A4C32B9B21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49CF26-0A2F-42CC-A1D6-268FE720A3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816842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B6BCEAF-7063-48DF-95AB-4108FCA41A1B}"/>
              </a:ext>
            </a:extLst>
          </p:cNvPr>
          <p:cNvSpPr/>
          <p:nvPr userDrawn="1"/>
        </p:nvSpPr>
        <p:spPr>
          <a:xfrm flipH="1">
            <a:off x="3252192" y="1268412"/>
            <a:ext cx="8939808" cy="5040313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2286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2286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49232" y="1772816"/>
            <a:ext cx="3835400" cy="231184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5383555-CC9D-4345-930E-8F90C2E025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2700000">
            <a:off x="913190" y="3308844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597A312-3650-49BF-BABA-5A96E9569C7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rot="2700000">
            <a:off x="2684840" y="-2453781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C56D204-B19F-4306-B9B6-7D179848DF7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rot="18900000">
            <a:off x="4681516" y="1323762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92BE32B6-6EC0-4573-9372-731A593D3A0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8900000">
            <a:off x="-1083485" y="-495513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E0251D1-5C27-4BC5-9736-CC423CA65C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78014C4-C195-459A-B600-1D61CFB7D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73B8370-7FDE-41C6-85FF-09B7C7743F85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5430165-9271-41B6-B247-5486DDEAD3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5132990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0D92CD1-10BA-4DCA-8D5C-3697499ACFA0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41716" y="1886809"/>
            <a:ext cx="3440503" cy="1701779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5DE768-331A-4720-AAEF-8AD5A9DE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691BBAB-C857-4CE8-B4D7-39B74FA7C2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1716" y="3588587"/>
            <a:ext cx="3440503" cy="2096221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A9420CFF-EED0-4F4B-BC00-F73029152A30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41716" y="5684809"/>
            <a:ext cx="3440503" cy="562232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ctr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64A2F874-4963-4F9F-8E85-D7B90975E5AB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711459" y="1886809"/>
            <a:ext cx="3440503" cy="1822549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48A3DEC-3149-44BB-8AC9-E2308F8E5E7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711459" y="3706983"/>
            <a:ext cx="3440503" cy="1401368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CBBC130-5C98-46C2-9106-88D16017BB7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474013" y="1886808"/>
            <a:ext cx="2776272" cy="2693817"/>
          </a:xfrm>
          <a:prstGeom prst="roundRect">
            <a:avLst>
              <a:gd name="adj" fmla="val 1616"/>
            </a:avLst>
          </a:prstGeom>
          <a:solidFill>
            <a:schemeClr val="tx1"/>
          </a:solidFill>
          <a:ln w="6350"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2F30881B-ECC8-40A1-9BE6-D6D4A29669A7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4711459" y="5108351"/>
            <a:ext cx="3440503" cy="1138690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00C2246F-7D22-4FA2-8ABA-4EEE509C3B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0776FC8-B023-43CD-90AC-A1FAEF044D43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CE066424-B5B2-4CD6-9BF5-2C7631E7D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6568219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CBBC130-5C98-46C2-9106-88D16017BB7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474013" y="1886808"/>
            <a:ext cx="2776272" cy="2693817"/>
          </a:xfrm>
          <a:prstGeom prst="roundRect">
            <a:avLst>
              <a:gd name="adj" fmla="val 1616"/>
            </a:avLst>
          </a:prstGeom>
          <a:solidFill>
            <a:schemeClr val="accent5">
              <a:lumMod val="50000"/>
              <a:alpha val="80000"/>
            </a:schemeClr>
          </a:solidFill>
          <a:ln w="6350">
            <a:noFill/>
          </a:ln>
          <a:effectLst/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171B1825-C8E8-46B2-84BF-142EF768A754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471138" y="1886809"/>
            <a:ext cx="2776272" cy="2693815"/>
          </a:xfrm>
          <a:prstGeom prst="roundRect">
            <a:avLst>
              <a:gd name="adj" fmla="val 1817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>
            <a:outerShdw blurRad="50800" dist="38100" dir="8100000" algn="tr" rotWithShape="0">
              <a:schemeClr val="accent5">
                <a:lumMod val="75000"/>
                <a:alpha val="40000"/>
              </a:schemeClr>
            </a:outerShdw>
          </a:effectLst>
        </p:spPr>
        <p:txBody>
          <a:bodyPr vert="horz" lIns="182880" tIns="182880" rIns="182880" bIns="182880" rtlCol="0" anchor="t">
            <a:noAutofit/>
          </a:bodyPr>
          <a:lstStyle>
            <a:lvl1pPr>
              <a:defRPr lang="en-GB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691BBAB-C857-4CE8-B4D7-39B74FA7C2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1717" y="1886809"/>
            <a:ext cx="3009182" cy="2529916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64A2F874-4963-4F9F-8E85-D7B90975E5AB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270075" y="1886810"/>
            <a:ext cx="1138687" cy="1542190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0D92CD1-10BA-4DCA-8D5C-3697499ACFA0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41717" y="4416725"/>
            <a:ext cx="3009182" cy="1830316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5DE768-331A-4720-AAEF-8AD5A9DE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48A3DEC-3149-44BB-8AC9-E2308F8E5E7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5408762" y="1886809"/>
            <a:ext cx="2743200" cy="1542191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49696A57-5D19-4CE1-A16A-7DBBD0EF1C8D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270075" y="3706984"/>
            <a:ext cx="1138687" cy="1542190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5F37D34-9997-4E5F-B145-64FBCBA1B1B3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5408762" y="3706983"/>
            <a:ext cx="2743200" cy="1542191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CE797936-1AB0-4690-8CC5-C28E8570F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A1442A8-C98A-433C-80AC-71D058AA6946}" type="datetime1">
              <a:rPr lang="de-DE" smtClean="0"/>
              <a:t>19.07.2021</a:t>
            </a:fld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0F85A08F-6C96-4A5E-943F-0DC91D9C9F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5091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8350" y="2305050"/>
            <a:ext cx="5038725" cy="904875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8350" y="3152774"/>
            <a:ext cx="5038725" cy="189547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5848350" y="1400175"/>
            <a:ext cx="1628775" cy="904875"/>
          </a:xfrm>
        </p:spPr>
        <p:txBody>
          <a:bodyPr anchor="b">
            <a:noAutofit/>
          </a:bodyPr>
          <a:lstStyle>
            <a:lvl1pPr marL="0" indent="0" algn="l">
              <a:buNone/>
              <a:defRPr sz="4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457808932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30" y="3845"/>
            <a:ext cx="839332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4BA92-0275-477E-9555-F2D89C93E5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EBA040CE-A83D-4245-92A0-1B4C237999FE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1FBE7-EAC3-44CB-95C7-038A7F4B7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9402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81">
            <a:extLst>
              <a:ext uri="{FF2B5EF4-FFF2-40B4-BE49-F238E27FC236}">
                <a16:creationId xmlns:a16="http://schemas.microsoft.com/office/drawing/2014/main" id="{480B132E-D5D7-4D35-8C82-C9FACFF375B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04043" y="1866899"/>
            <a:ext cx="6149755" cy="139929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E4C03D-7983-445D-9B58-78A31B184B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4DC747DF-D2E3-4906-94AD-71A0C01C2554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D7E48B0-D38F-49DA-A105-03A06AFF9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6589373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0" y="2128436"/>
            <a:ext cx="6362700" cy="90487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4650" y="3421755"/>
            <a:ext cx="636270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866B2-0415-4B1F-A827-EAFAECC994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64FAFC72-FB0A-4F45-B190-2DCE2F37D735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ADB65-BF6B-4ACB-944A-D4966A678D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0655888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2A405-F8BE-4FDC-970D-98117B1B7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7E4AF22-8AEA-4601-A754-AF979030159A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68852-77CB-4D29-B6F2-87313D7A4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898086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Sub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6547E-294D-4C45-B64D-E57C5E54BA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6509DFC-474A-49F9-A839-8E7DA46E6855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4D1BC-9006-4F3A-A81A-B7CBF429A7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5280831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8426450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6A6B5-5829-461F-99CA-DC92897251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E9B00BE-D85D-49CB-8FAF-AA8B356627DB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84766-7852-4347-9639-F0BCC8A4EF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1594655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3"/>
            <a:ext cx="12192000" cy="1671340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2939753"/>
            <a:ext cx="4063999" cy="3368972"/>
          </a:xfrm>
          <a:solidFill>
            <a:schemeClr val="accent1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5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063999" y="2939753"/>
            <a:ext cx="4064000" cy="3368972"/>
          </a:xfrm>
          <a:solidFill>
            <a:schemeClr val="accent2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6" name="Text Placeholder 85"/>
          <p:cNvSpPr>
            <a:spLocks noGrp="1"/>
          </p:cNvSpPr>
          <p:nvPr>
            <p:ph type="body" sz="quarter" idx="20" hasCustomPrompt="1"/>
          </p:nvPr>
        </p:nvSpPr>
        <p:spPr>
          <a:xfrm>
            <a:off x="8127998" y="2939753"/>
            <a:ext cx="4064002" cy="3918246"/>
          </a:xfrm>
          <a:solidFill>
            <a:schemeClr val="accent5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65C1598-3933-48BA-B089-FB7FAE2F4B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3E1CE87-6691-4E29-8780-8E0EBDDB8053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296B6BE-C8A8-44C8-83D4-6AFA869E65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5102027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55B00C-4862-4798-9A6D-AAC8F07FDCCF}"/>
              </a:ext>
            </a:extLst>
          </p:cNvPr>
          <p:cNvSpPr/>
          <p:nvPr userDrawn="1"/>
        </p:nvSpPr>
        <p:spPr>
          <a:xfrm>
            <a:off x="2133600" y="0"/>
            <a:ext cx="3962401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81851" y="2696294"/>
            <a:ext cx="3724274" cy="240910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851" y="1400175"/>
            <a:ext cx="3724274" cy="1171444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25182" y="1400175"/>
            <a:ext cx="3962401" cy="405765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B3085B5-ED2F-4B29-AE1C-F64778680C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AD8A4CD-FE22-4720-8802-AB571218046E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F837A84-6153-4D96-AD28-63532CC5E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8334288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0" y="1491782"/>
            <a:ext cx="2725948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860"/>
            <a:ext cx="2725948" cy="741872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edit</a:t>
            </a:r>
            <a:endParaRPr lang="en-US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936966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9677F1B7-A8E0-46C1-BC1E-2E655F33C13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40415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AC1B476C-7668-44AE-B0E7-D4F87E1E2135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743864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847E55EB-8DAB-4A84-9334-3FF824E8B49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936966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BE899D3-4A05-4EEE-B1EF-00164B16A329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340415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A5DF6823-BC9B-4E18-9F57-79DEFDABBAD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743864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715792B-AAB6-4105-9DFD-5D8CA4555D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1BD1812-70B8-4C39-AAD3-853DFD2AB1E5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C39029B-8F5C-4EB9-9D94-3CFC35C6A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7599696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99C02FC-A835-497C-BFBD-BAEB7BFB55D8}"/>
              </a:ext>
            </a:extLst>
          </p:cNvPr>
          <p:cNvSpPr/>
          <p:nvPr userDrawn="1"/>
        </p:nvSpPr>
        <p:spPr>
          <a:xfrm>
            <a:off x="0" y="2060848"/>
            <a:ext cx="12192000" cy="309634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941607" y="3118588"/>
            <a:ext cx="6308785" cy="74246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2DA16-AFB3-48A2-976E-481021184E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9D75917-92C6-41F0-A058-071BFA0FC4A3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25967-E162-4DD1-A7D0-03C8D0252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87443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932318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2472426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2472426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66E4A707-008E-4988-B22E-7ECF9F5B14F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701396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DEE15BF4-4E08-4B4D-AA23-CE90736B227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1504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D358EB9C-A2C9-45A7-8174-6A562A863E9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241504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C9526E41-7E69-40B5-BBA4-3D3260BD654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470474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281BCD85-9A40-4F1F-B29E-D45705B26E6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582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9D2B9592-4D4E-43BF-BA76-79E5E54BFD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582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8D38347F-4664-4E73-BDE0-B5CAD677790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932318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6AEEF285-8D95-4E67-9F1B-4A00B5723EE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72426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37A97F90-5905-4415-AF39-379301CAA45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72426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Picture Placeholder 10">
            <a:extLst>
              <a:ext uri="{FF2B5EF4-FFF2-40B4-BE49-F238E27FC236}">
                <a16:creationId xmlns:a16="http://schemas.microsoft.com/office/drawing/2014/main" id="{A1A24576-D073-4A8F-A2C9-233DA73906B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701396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5FD2064-9E31-4EF9-A482-2BCC7578956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241504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4FDADAA7-FF21-4657-9D7E-CECC2570651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41504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4235765F-2935-4F0D-A57B-61CF58DE964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470474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845CF51B-0968-40BA-AA1D-6A0A4FAE1E6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010582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0C39A0E2-46E3-4731-812A-828E1657357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0582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pic>
        <p:nvPicPr>
          <p:cNvPr id="31" name="Grafik 7">
            <a:extLst>
              <a:ext uri="{FF2B5EF4-FFF2-40B4-BE49-F238E27FC236}">
                <a16:creationId xmlns:a16="http://schemas.microsoft.com/office/drawing/2014/main" id="{FBCE0C7B-6164-44DA-8608-B8FABB9C7D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46305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mb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9264650" cy="4279900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75" hasCustomPrompt="1"/>
          </p:nvPr>
        </p:nvSpPr>
        <p:spPr>
          <a:xfrm>
            <a:off x="6045200" y="4279902"/>
            <a:ext cx="6146800" cy="2028824"/>
          </a:xfrm>
          <a:solidFill>
            <a:schemeClr val="tx1"/>
          </a:solidFill>
          <a:ln w="6350">
            <a:noFill/>
          </a:ln>
        </p:spPr>
        <p:txBody>
          <a:bodyPr lIns="274320" tIns="274320" rIns="365760" bIns="27432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2139061"/>
            <a:ext cx="4127500" cy="616839"/>
          </a:xfrm>
          <a:solidFill>
            <a:schemeClr val="accent2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23900" y="1644649"/>
            <a:ext cx="4127500" cy="581337"/>
          </a:xfrm>
          <a:solidFill>
            <a:schemeClr val="tx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B0AA143-31AB-48CD-B641-E9C404073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00ECB9C-F6ED-4360-BD65-C05082A54AD8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6A5502B-5B1D-4035-90E0-737443C41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7171558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29" hasCustomPrompt="1"/>
          </p:nvPr>
        </p:nvSpPr>
        <p:spPr>
          <a:xfrm>
            <a:off x="0" y="1268413"/>
            <a:ext cx="9264650" cy="3570286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55949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55949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21887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21887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687825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687825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1568152" y="4530632"/>
            <a:ext cx="7696200" cy="308419"/>
          </a:xfrm>
          <a:noFill/>
        </p:spPr>
        <p:txBody>
          <a:bodyPr lIns="90000" tIns="46800" rIns="90000" bIns="46800" anchor="ctr"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568152" y="4076700"/>
            <a:ext cx="7696200" cy="453932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A298820E-48A8-425B-B9AC-66D3719C4B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8782880-BEC3-4E9A-B625-FA6662B1D6E4}" type="datetime1">
              <a:rPr lang="de-DE" smtClean="0"/>
              <a:t>19.07.2021</a:t>
            </a:fld>
            <a:endParaRPr lang="de-DE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7E92F50-AD98-47CD-A65F-2A8C68DF7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9313031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92ECE96E-A440-4222-91D6-B06BC18D8C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1893887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40970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40970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90728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90728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40486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840486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D4EDBAD5-08F4-40FB-ADCC-66143B2571B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84020" y="2219325"/>
            <a:ext cx="1828800" cy="1828800"/>
          </a:xfrm>
          <a:prstGeom prst="ellipse">
            <a:avLst/>
          </a:prstGeom>
          <a:solidFill>
            <a:schemeClr val="accent1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3972F934-10C1-4806-AE2F-C3FC1197ED1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81600" y="2219325"/>
            <a:ext cx="1828800" cy="1828800"/>
          </a:xfrm>
          <a:prstGeom prst="ellipse">
            <a:avLst/>
          </a:prstGeom>
          <a:solidFill>
            <a:schemeClr val="accent2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E716B262-C307-43D8-9B9D-F76B40E6CEB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679180" y="2219325"/>
            <a:ext cx="1828800" cy="1828800"/>
          </a:xfrm>
          <a:prstGeom prst="ellipse">
            <a:avLst/>
          </a:prstGeom>
          <a:solidFill>
            <a:schemeClr val="accent3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370C36A-0D64-4736-816C-CFDB0D32C1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24320B2-8380-4BDC-896B-5DAE1B2B3E07}" type="datetime1">
              <a:rPr lang="de-DE" smtClean="0"/>
              <a:t>19.07.2021</a:t>
            </a:fld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B5AC559-6E66-42F2-A0A0-9F86D1CEA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4561125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92ECE96E-A440-4222-91D6-B06BC18D8C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86225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33425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33425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819650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819650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905875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8905875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BC7F1C32-B5E1-4D7B-ADCA-DCB5F0EB9B6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172450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B3071979-B479-4AE1-9A16-213E8CACECE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0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AA29FE55-97C3-496C-87C8-685610DD0D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ABB0700-E2D7-4DBD-AD8E-48868D49FC4A}" type="datetime1">
              <a:rPr lang="de-DE" smtClean="0"/>
              <a:t>19.07.2021</a:t>
            </a:fld>
            <a:endParaRPr lang="de-DE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82C5450-BC6B-4C08-A928-1D4F251059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620578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enda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1027204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919028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810853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02677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594502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486326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378151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1027204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919028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810853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702677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594502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486326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6" hasCustomPrompt="1"/>
          </p:nvPr>
        </p:nvSpPr>
        <p:spPr>
          <a:xfrm>
            <a:off x="378151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37" hasCustomPrompt="1"/>
          </p:nvPr>
        </p:nvSpPr>
        <p:spPr>
          <a:xfrm>
            <a:off x="1027204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919028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810853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02677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594502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486326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78151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44" hasCustomPrompt="1"/>
          </p:nvPr>
        </p:nvSpPr>
        <p:spPr>
          <a:xfrm>
            <a:off x="1027204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45" hasCustomPrompt="1"/>
          </p:nvPr>
        </p:nvSpPr>
        <p:spPr>
          <a:xfrm>
            <a:off x="919028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46" hasCustomPrompt="1"/>
          </p:nvPr>
        </p:nvSpPr>
        <p:spPr>
          <a:xfrm>
            <a:off x="810853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7" hasCustomPrompt="1"/>
          </p:nvPr>
        </p:nvSpPr>
        <p:spPr>
          <a:xfrm>
            <a:off x="702677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48" hasCustomPrompt="1"/>
          </p:nvPr>
        </p:nvSpPr>
        <p:spPr>
          <a:xfrm>
            <a:off x="594502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49" hasCustomPrompt="1"/>
          </p:nvPr>
        </p:nvSpPr>
        <p:spPr>
          <a:xfrm>
            <a:off x="486326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50" hasCustomPrompt="1"/>
          </p:nvPr>
        </p:nvSpPr>
        <p:spPr>
          <a:xfrm>
            <a:off x="378151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51" hasCustomPrompt="1"/>
          </p:nvPr>
        </p:nvSpPr>
        <p:spPr>
          <a:xfrm>
            <a:off x="1027204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52" hasCustomPrompt="1"/>
          </p:nvPr>
        </p:nvSpPr>
        <p:spPr>
          <a:xfrm>
            <a:off x="919028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53" hasCustomPrompt="1"/>
          </p:nvPr>
        </p:nvSpPr>
        <p:spPr>
          <a:xfrm>
            <a:off x="810853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4" hasCustomPrompt="1"/>
          </p:nvPr>
        </p:nvSpPr>
        <p:spPr>
          <a:xfrm>
            <a:off x="702677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55" hasCustomPrompt="1"/>
          </p:nvPr>
        </p:nvSpPr>
        <p:spPr>
          <a:xfrm>
            <a:off x="594502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486326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78151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1027204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919028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810853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702677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594502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486326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78151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1027204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66" hasCustomPrompt="1"/>
          </p:nvPr>
        </p:nvSpPr>
        <p:spPr>
          <a:xfrm>
            <a:off x="919028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67" hasCustomPrompt="1"/>
          </p:nvPr>
        </p:nvSpPr>
        <p:spPr>
          <a:xfrm>
            <a:off x="810853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4" name="Text Placeholder 4"/>
          <p:cNvSpPr>
            <a:spLocks noGrp="1"/>
          </p:cNvSpPr>
          <p:nvPr>
            <p:ph type="body" sz="quarter" idx="68" hasCustomPrompt="1"/>
          </p:nvPr>
        </p:nvSpPr>
        <p:spPr>
          <a:xfrm>
            <a:off x="702677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594502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486326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378151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8" name="Content Placeholder 81"/>
          <p:cNvSpPr>
            <a:spLocks noGrp="1"/>
          </p:cNvSpPr>
          <p:nvPr>
            <p:ph sz="quarter" idx="15"/>
          </p:nvPr>
        </p:nvSpPr>
        <p:spPr>
          <a:xfrm>
            <a:off x="838199" y="2029710"/>
            <a:ext cx="10515599" cy="491016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9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199" y="1715391"/>
            <a:ext cx="2742489" cy="434014"/>
          </a:xfrm>
        </p:spPr>
        <p:txBody>
          <a:bodyPr anchor="ctr"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3396433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3189238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76" hasCustomPrompt="1"/>
          </p:nvPr>
        </p:nvSpPr>
        <p:spPr>
          <a:xfrm>
            <a:off x="838199" y="4360095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838199" y="4152900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8" name="Text Placeholder 4"/>
          <p:cNvSpPr>
            <a:spLocks noGrp="1"/>
          </p:cNvSpPr>
          <p:nvPr>
            <p:ph type="body" sz="quarter" idx="79" hasCustomPrompt="1"/>
          </p:nvPr>
        </p:nvSpPr>
        <p:spPr>
          <a:xfrm>
            <a:off x="838199" y="5354241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9" name="Text Placeholder 4"/>
          <p:cNvSpPr>
            <a:spLocks noGrp="1"/>
          </p:cNvSpPr>
          <p:nvPr>
            <p:ph type="body" sz="quarter" idx="80" hasCustomPrompt="1"/>
          </p:nvPr>
        </p:nvSpPr>
        <p:spPr>
          <a:xfrm>
            <a:off x="838199" y="5147046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1" name="Date Placeholder 3">
            <a:extLst>
              <a:ext uri="{FF2B5EF4-FFF2-40B4-BE49-F238E27FC236}">
                <a16:creationId xmlns:a16="http://schemas.microsoft.com/office/drawing/2014/main" id="{1077AFDE-43AB-4C0F-A104-3C821E179E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83B91F7-BAC3-41D9-B5DF-666DE2D899E3}" type="datetime1">
              <a:rPr lang="de-DE" smtClean="0"/>
              <a:t>19.07.2021</a:t>
            </a:fld>
            <a:endParaRPr lang="de-DE"/>
          </a:p>
        </p:txBody>
      </p:sp>
      <p:sp>
        <p:nvSpPr>
          <p:cNvPr id="64" name="Footer Placeholder 4">
            <a:extLst>
              <a:ext uri="{FF2B5EF4-FFF2-40B4-BE49-F238E27FC236}">
                <a16:creationId xmlns:a16="http://schemas.microsoft.com/office/drawing/2014/main" id="{8CC6386C-3B92-478E-AED0-99E479EAF3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927744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3213219"/>
            <a:ext cx="3233468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79265" y="3213219"/>
            <a:ext cx="3233469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120330" y="3213219"/>
            <a:ext cx="3233469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479266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120331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AB46184D-4635-4AA7-B2F1-3E6FE3279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620C0A32-AA60-48DC-AF66-7792CBC6B7DB}" type="datetime1">
              <a:rPr lang="de-DE" smtClean="0"/>
              <a:t>19.07.2021</a:t>
            </a:fld>
            <a:endParaRPr lang="de-DE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4274213-258B-4D63-9982-CE7927BFD8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660086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479266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120331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EDA7E47-3EA5-4A41-95CD-D5DD845CBC3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5525FF57-C6BC-464E-A061-E11A91D062F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79266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9933F984-55DC-4709-A9C4-0ABC47AF426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20331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0A23545B-09FE-4E4B-97B5-645C55F742F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0A52D68-A629-42AB-8808-49AAAD3D0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79266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A7969815-6FA8-4B55-8D71-4ECC9120A8A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20331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3AF5894E-373A-4538-AF9B-AD88A43846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37B99B2-55D5-495C-B91B-526BE99E6422}" type="datetime1">
              <a:rPr lang="de-DE" smtClean="0"/>
              <a:t>19.07.2021</a:t>
            </a:fld>
            <a:endParaRPr lang="de-DE"/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38EFCAE3-2278-41B7-AAB4-1531C3608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8132903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352580" y="2857810"/>
            <a:ext cx="4001220" cy="174869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352580" y="2276473"/>
            <a:ext cx="4001220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248DB85A-453E-432C-857A-4237394B71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2096577"/>
            <a:ext cx="6840747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FC100F8-4EAA-42DF-8F6A-AFCB7AA040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EE0C7DD-ACA5-429C-A401-CC1C0DB42556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1653EF7-5698-4AA1-BD82-E2AD0FBA5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2109676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352580" y="2857810"/>
            <a:ext cx="4001220" cy="174869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352580" y="2276473"/>
            <a:ext cx="4001220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248DB85A-453E-432C-857A-4237394B71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32385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CA4CB053-DBC7-4E3B-918C-8B8D2B574ED0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311880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858188A-1E92-4B9B-8CCF-D5191C0BA28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-8625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E20641D-53A3-4F47-BE5E-BCD48B450F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9D67DDC-7F6F-4493-A0F1-23EA709AF399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265122C-121A-4BA2-8BE0-91527C11F9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2083289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336" y="171450"/>
            <a:ext cx="9145314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126" y="1076325"/>
            <a:ext cx="9145314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2038709" y="2097135"/>
            <a:ext cx="8114582" cy="1600181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t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0A52D68-A629-42AB-8808-49AAAD3D0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038709" y="3937954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5C620FB5-B313-454F-8969-429716E9A4C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38709" y="4685987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8A9E7F3-D463-4E47-AD27-730AC183173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038709" y="5430653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4868429-02D4-4DE8-8812-5385382B34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E19EF89-E755-4019-82FD-DC56D0ADA700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D623A2B-B713-4A51-AEF5-2CD0828CC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56680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723F63-170E-45D1-AC93-1A437077A5F0}"/>
              </a:ext>
            </a:extLst>
          </p:cNvPr>
          <p:cNvSpPr/>
          <p:nvPr userDrawn="1"/>
        </p:nvSpPr>
        <p:spPr>
          <a:xfrm>
            <a:off x="-24680" y="0"/>
            <a:ext cx="5506528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619999" y="3253606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584727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584727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41660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19999" y="2948567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2DF564D8-4ACB-40E5-B718-7EB8194ACB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19999" y="5343862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A674C33D-C976-4629-881B-42FFFB2EC7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19999" y="5038823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0114390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41276" y="2011752"/>
            <a:ext cx="7309448" cy="904875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3109641"/>
            <a:ext cx="7309448" cy="763618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6A0E9-B073-4AB9-8DE9-143A928BB9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98F3570-409E-42D5-8792-24EAF183F7AD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D43626-CF2C-4CC5-9CBB-D95587EAC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048920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0BD7448-FF97-44E2-9E8C-953335D5E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3"/>
            <a:ext cx="12192000" cy="5040312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41276" y="2011752"/>
            <a:ext cx="7309448" cy="904875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3109641"/>
            <a:ext cx="7309448" cy="763618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A22DF20-8BCD-42EF-9020-92818DAEC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C9F70F6-5B5F-4B52-95AE-C3845B9260CC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87E079-A8F7-42B9-863B-6F3A1BD78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0106091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8350" y="2305050"/>
            <a:ext cx="5038725" cy="904875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8350" y="3152774"/>
            <a:ext cx="5038725" cy="189547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5848350" y="1400175"/>
            <a:ext cx="1628775" cy="904875"/>
          </a:xfrm>
        </p:spPr>
        <p:txBody>
          <a:bodyPr anchor="b">
            <a:noAutofit/>
          </a:bodyPr>
          <a:lstStyle>
            <a:lvl1pPr marL="0" indent="0" algn="l">
              <a:buNone/>
              <a:defRPr sz="4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1D99C8-30F5-4A83-9606-6FA7DF967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66C6FD4-B103-4D94-A416-BEA070D5524C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3F83863-B22C-4D28-8F91-31AF55B4F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4641124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932318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2472426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2472426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66E4A707-008E-4988-B22E-7ECF9F5B14F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701396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DEE15BF4-4E08-4B4D-AA23-CE90736B227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1504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D358EB9C-A2C9-45A7-8174-6A562A863E9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241504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C9526E41-7E69-40B5-BBA4-3D3260BD654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470474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281BCD85-9A40-4F1F-B29E-D45705B26E6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582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9D2B9592-4D4E-43BF-BA76-79E5E54BFD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582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8D38347F-4664-4E73-BDE0-B5CAD677790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932318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6AEEF285-8D95-4E67-9F1B-4A00B5723EE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72426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37A97F90-5905-4415-AF39-379301CAA45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72426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Picture Placeholder 10">
            <a:extLst>
              <a:ext uri="{FF2B5EF4-FFF2-40B4-BE49-F238E27FC236}">
                <a16:creationId xmlns:a16="http://schemas.microsoft.com/office/drawing/2014/main" id="{A1A24576-D073-4A8F-A2C9-233DA73906B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701396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5FD2064-9E31-4EF9-A482-2BCC7578956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241504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4FDADAA7-FF21-4657-9D7E-CECC2570651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41504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4235765F-2935-4F0D-A57B-61CF58DE964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470474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845CF51B-0968-40BA-AA1D-6A0A4FAE1E6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010582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0C39A0E2-46E3-4731-812A-828E1657357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0582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pic>
        <p:nvPicPr>
          <p:cNvPr id="31" name="Grafik 7">
            <a:extLst>
              <a:ext uri="{FF2B5EF4-FFF2-40B4-BE49-F238E27FC236}">
                <a16:creationId xmlns:a16="http://schemas.microsoft.com/office/drawing/2014/main" id="{FBCE0C7B-6164-44DA-8608-B8FABB9C7D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  <p:sp>
        <p:nvSpPr>
          <p:cNvPr id="32" name="Date Placeholder 3">
            <a:extLst>
              <a:ext uri="{FF2B5EF4-FFF2-40B4-BE49-F238E27FC236}">
                <a16:creationId xmlns:a16="http://schemas.microsoft.com/office/drawing/2014/main" id="{3E3B9B65-FADD-41FA-915D-7439D8064A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07A6881-0877-4B17-B46E-6466B423E1D0}" type="datetime1">
              <a:rPr lang="de-DE" smtClean="0"/>
              <a:t>19.07.2021</a:t>
            </a:fld>
            <a:endParaRPr lang="de-DE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E8CA8B64-FDF5-44F2-9055-C78CF9D015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8320854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723F63-170E-45D1-AC93-1A437077A5F0}"/>
              </a:ext>
            </a:extLst>
          </p:cNvPr>
          <p:cNvSpPr/>
          <p:nvPr userDrawn="1"/>
        </p:nvSpPr>
        <p:spPr>
          <a:xfrm>
            <a:off x="-24680" y="0"/>
            <a:ext cx="5506528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619999" y="3253606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584727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584727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41660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19999" y="2948567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2DF564D8-4ACB-40E5-B718-7EB8194ACB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19999" y="5343862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A674C33D-C976-4629-881B-42FFFB2EC7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19999" y="5038823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052E5A8-D755-4005-BAFF-311B2D94D1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06B38FFF-4BE1-40EF-BC30-150741BE9DD7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54DDA79-3A7D-42FA-8C7E-3DA7CF3D9F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2319326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723F63-170E-45D1-AC93-1A437077A5F0}"/>
              </a:ext>
            </a:extLst>
          </p:cNvPr>
          <p:cNvSpPr/>
          <p:nvPr userDrawn="1"/>
        </p:nvSpPr>
        <p:spPr>
          <a:xfrm>
            <a:off x="-24680" y="0"/>
            <a:ext cx="5506528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619999" y="3253606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584727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584727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41660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19999" y="2948567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2DF564D8-4ACB-40E5-B718-7EB8194ACB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19999" y="5343862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A674C33D-C976-4629-881B-42FFFB2EC7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19999" y="5038823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05058DD-69A3-4F84-9BEE-CAD020DA0B9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619999" y="1163350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7EB457EF-B2DD-410C-8FE7-669EE273E89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619999" y="858311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D31CC626-1FC7-4EA2-A555-E637E17808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3903844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4AA383CC-9F2A-44BB-BB24-E70A43B9D99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3427043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E716DF04-F4BE-456F-B055-195110D11F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8200" y="5370403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DAC95D97-5C28-47D9-896B-526469D753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4893602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C7B46ADF-9624-4FCA-A645-CC60FB18A5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B4EB8279-5D1B-4240-A7A1-48DE4E86360E}" type="datetime1">
              <a:rPr lang="de-DE" smtClean="0"/>
              <a:t>19.07.2021</a:t>
            </a:fld>
            <a:endParaRPr lang="de-DE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63F9FFDE-7074-4FA0-ABFF-4746EF999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3821560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20D29E9-58F0-40CA-9BE3-A5F75F7F1B99}"/>
              </a:ext>
            </a:extLst>
          </p:cNvPr>
          <p:cNvSpPr/>
          <p:nvPr userDrawn="1"/>
        </p:nvSpPr>
        <p:spPr>
          <a:xfrm>
            <a:off x="4703975" y="-27384"/>
            <a:ext cx="4100660" cy="6858000"/>
          </a:xfrm>
          <a:prstGeom prst="rect">
            <a:avLst/>
          </a:prstGeom>
          <a:solidFill>
            <a:schemeClr val="tx1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2859" y="2157819"/>
            <a:ext cx="3397370" cy="1157198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42859" y="1268760"/>
            <a:ext cx="3397370" cy="73679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9247517" y="1277794"/>
            <a:ext cx="2106282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47517" y="1568017"/>
            <a:ext cx="2106282" cy="152120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2926" y="1268760"/>
            <a:ext cx="3397370" cy="332979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2858" y="3439902"/>
            <a:ext cx="3397370" cy="216791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097171F-7131-4BB2-9550-C88CBFA9D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76D12A3-8896-40A1-9DD2-DC7A0394A7D4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A4164F1-6E6A-4D85-863F-727A553592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3183714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2926" y="1277566"/>
            <a:ext cx="7074375" cy="1202617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82926" y="2580562"/>
            <a:ext cx="2106282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926" y="2870785"/>
            <a:ext cx="2106282" cy="152120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40227" y="1277566"/>
            <a:ext cx="2913571" cy="4311674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72134" y="2580562"/>
            <a:ext cx="4285167" cy="300867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398845E-8C8B-45C8-87AE-5031464986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2A6ABF2-2655-4ED3-954D-C961E6375E8D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0F7092C-C672-426A-B066-A7018A2B6C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0117713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4" y="4446338"/>
            <a:ext cx="6947140" cy="1862387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244860" y="1268412"/>
            <a:ext cx="6947140" cy="1862387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9" y="1940355"/>
            <a:ext cx="3405991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9C78BC29-0B49-4B72-BD08-2F40F6423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9501" y="4111074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A966F599-EC0F-4681-A1F5-1322F226E8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89501" y="5158595"/>
            <a:ext cx="3405992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708773B-A90C-4C48-9568-EFBE45BE652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89501" y="3717985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892833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499744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BDDCE13-966E-4773-85AE-59C166966F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48BB6FA-BA1A-43FC-9AE7-3415AFF94F79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8B385F0-54C8-42CE-8D1A-2270BCF27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6995244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989500" y="1268412"/>
            <a:ext cx="4202499" cy="5040313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9" y="4472801"/>
            <a:ext cx="2612367" cy="151021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892832"/>
            <a:ext cx="3575646" cy="1510209"/>
          </a:xfrm>
        </p:spPr>
        <p:txBody>
          <a:bodyPr anchor="b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4054418"/>
            <a:ext cx="2612368" cy="40054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A30895BD-8B14-4241-8C2C-EF3660761CE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413846" y="4472801"/>
            <a:ext cx="2612367" cy="151021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95AA861-ABC5-41E6-8FF4-5B69E717F22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13847" y="4054418"/>
            <a:ext cx="2612368" cy="40054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E620EE9-9735-4827-AAF0-8A50AD26FB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919C411-F918-477E-B308-FCD4549F482B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EB91D77-A572-4892-8160-6268039921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78506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723F63-170E-45D1-AC93-1A437077A5F0}"/>
              </a:ext>
            </a:extLst>
          </p:cNvPr>
          <p:cNvSpPr/>
          <p:nvPr userDrawn="1"/>
        </p:nvSpPr>
        <p:spPr>
          <a:xfrm>
            <a:off x="-24680" y="0"/>
            <a:ext cx="5506528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619999" y="3253606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584727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584727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41660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19999" y="2948567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2DF564D8-4ACB-40E5-B718-7EB8194ACB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19999" y="5343862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A674C33D-C976-4629-881B-42FFFB2EC7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19999" y="5038823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05058DD-69A3-4F84-9BEE-CAD020DA0B9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619999" y="1163350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7EB457EF-B2DD-410C-8FE7-669EE273E89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619999" y="858311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D31CC626-1FC7-4EA2-A555-E637E17808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3903844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4AA383CC-9F2A-44BB-BB24-E70A43B9D99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3427043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E716DF04-F4BE-456F-B055-195110D11F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8200" y="5370403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DAC95D97-5C28-47D9-896B-526469D753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4893602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6937173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55" y="0"/>
            <a:ext cx="6096000" cy="2879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096000" y="3429000"/>
            <a:ext cx="6096000" cy="2879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35487" y="2710011"/>
            <a:ext cx="3405991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9C78BC29-0B49-4B72-BD08-2F40F6423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62487" y="3390682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A966F599-EC0F-4681-A1F5-1322F226E8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62487" y="4438203"/>
            <a:ext cx="3405992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708773B-A90C-4C48-9568-EFBE45BE652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2487" y="2997593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35486" y="1662489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35486" y="1269400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88BC060-2DF1-40E8-ACC8-5C248B4EE3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064A456-15BB-4D1D-9D8C-3DF35C5297B0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1AAE391-5695-414C-8A37-AD635A10D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8947430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08FD412-237D-43F3-93C1-D35722170EF0}"/>
              </a:ext>
            </a:extLst>
          </p:cNvPr>
          <p:cNvSpPr/>
          <p:nvPr userDrawn="1"/>
        </p:nvSpPr>
        <p:spPr>
          <a:xfrm>
            <a:off x="0" y="3429000"/>
            <a:ext cx="3985404" cy="2879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4153029"/>
            <a:ext cx="2560608" cy="2114652"/>
          </a:xfrm>
        </p:spPr>
        <p:txBody>
          <a:bodyPr anchor="ctr"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0" y="1491782"/>
            <a:ext cx="2560608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85404" y="1268413"/>
            <a:ext cx="8206597" cy="5040313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860"/>
            <a:ext cx="2560608" cy="741872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edit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BA1664B-A66F-4434-96ED-DF125B61F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6346060E-E54B-4536-83AD-633D1990EFAB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E0BD241-60B6-4400-98F2-EEF1A2F243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2001898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21279" y="2639096"/>
            <a:ext cx="3190335" cy="137218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268414"/>
            <a:ext cx="6096001" cy="5040312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279" y="1293963"/>
            <a:ext cx="3190335" cy="1268083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E2E3417-9F5C-4E3E-8BBE-1750B021F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524F01A-FF29-404C-AB3A-75997E20290A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662D55A-CE24-48C5-BCE7-FFC4CFFF83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5677786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4"/>
            <a:ext cx="12192001" cy="5040312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61856" y="3429000"/>
            <a:ext cx="3716548" cy="137218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1856" y="2083867"/>
            <a:ext cx="3716548" cy="1268083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CCEDB3-6676-44C0-B4F9-43CC5DB339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BA5EC2B-FFE7-4A8A-97CE-06B598E26805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3DD03A3-82EE-4FFD-B0BB-50EAA4C58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0000364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48833" y="2639096"/>
            <a:ext cx="3190335" cy="789904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6001" cy="6308726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8833" y="1293963"/>
            <a:ext cx="3190335" cy="1268083"/>
          </a:xfrm>
        </p:spPr>
        <p:txBody>
          <a:bodyPr anchor="b">
            <a:noAutofit/>
          </a:bodyPr>
          <a:lstStyle>
            <a:lvl1pPr algn="ctr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05913C-121B-42EC-B911-C4BB727D07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CDFC3D3-8388-4171-9459-8643F967B352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8F59605-57A7-4B12-AA8C-17A3826AC0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0722399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4"/>
            <a:ext cx="12192001" cy="5040312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51163" y="3588002"/>
            <a:ext cx="3355676" cy="1001252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1163" y="2242869"/>
            <a:ext cx="3355676" cy="1268083"/>
          </a:xfrm>
        </p:spPr>
        <p:txBody>
          <a:bodyPr anchor="b">
            <a:noAutofit/>
          </a:bodyPr>
          <a:lstStyle>
            <a:lvl1pPr algn="ctr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C01E166-C9C4-4F68-ACA3-1157965B16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FE8EC24-2EA6-410F-86C3-01BFB01D2138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FAE2F07-6FD3-41BC-800E-34F7E13D0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318135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6FEC9D-7B8D-46F5-AAC4-3F4069FF10E6}"/>
              </a:ext>
            </a:extLst>
          </p:cNvPr>
          <p:cNvSpPr/>
          <p:nvPr userDrawn="1"/>
        </p:nvSpPr>
        <p:spPr>
          <a:xfrm>
            <a:off x="0" y="0"/>
            <a:ext cx="3827282" cy="63087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6944" y="1286600"/>
            <a:ext cx="3795623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893835" y="1286600"/>
            <a:ext cx="245996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93835" y="1576823"/>
            <a:ext cx="2459964" cy="125704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26943" y="2704470"/>
            <a:ext cx="3795623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86600"/>
            <a:ext cx="251747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2ED78DB-4D11-441D-96AE-4D523FFD8C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B15C66D-4A6D-4A14-B40A-BB9434775E2B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18738B5-95B9-4A9E-9C48-D5F496B0E6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7335496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3559838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960189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300267"/>
            <a:ext cx="3559838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38068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923B92E-BCAE-4044-82EE-600D7F3C26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CC767E6-C151-420A-9665-20BC79DD9354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A9BDB5F-59BC-46D9-A1F6-0178935B2C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7802340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1608826"/>
            <a:ext cx="10515597" cy="756657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893835" y="2626156"/>
            <a:ext cx="2459964" cy="1966823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1" y="2626156"/>
            <a:ext cx="7184365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807745"/>
            <a:ext cx="718436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02EB1A7-7E6D-46BF-8E8C-16FAC1FBB1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0125604A-ADE5-41C6-963E-E39AEFB666E0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C64937F-3B8F-4391-ABAC-C994239D5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1662423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DC9E906-D5A2-49CC-A5FD-2CF258695A42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4898" y="1710187"/>
            <a:ext cx="7099540" cy="1636862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64898" y="3830128"/>
            <a:ext cx="3260785" cy="130258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CAEBE8A9-1F06-482D-B70F-1DE3F4CBA5C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03653" y="3830128"/>
            <a:ext cx="3260785" cy="130258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299501A-DF31-48B0-8CD7-1FCA01A784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43F130B4-5C0B-437B-A7A6-FDDC1782469A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0F75C63-0B49-45D1-99AE-EB8EB606CD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44389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20D29E9-58F0-40CA-9BE3-A5F75F7F1B99}"/>
              </a:ext>
            </a:extLst>
          </p:cNvPr>
          <p:cNvSpPr/>
          <p:nvPr userDrawn="1"/>
        </p:nvSpPr>
        <p:spPr>
          <a:xfrm>
            <a:off x="4703975" y="-27384"/>
            <a:ext cx="4100660" cy="6858000"/>
          </a:xfrm>
          <a:prstGeom prst="rect">
            <a:avLst/>
          </a:prstGeom>
          <a:solidFill>
            <a:schemeClr val="tx1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2859" y="2157819"/>
            <a:ext cx="3397370" cy="1157198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42859" y="1268760"/>
            <a:ext cx="3397370" cy="73679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9247517" y="1277794"/>
            <a:ext cx="2106282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47517" y="1568017"/>
            <a:ext cx="2106282" cy="152120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2926" y="1268760"/>
            <a:ext cx="3397370" cy="332979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2858" y="3439902"/>
            <a:ext cx="3397370" cy="216791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3631000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3" y="2119188"/>
            <a:ext cx="4797722" cy="158294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1" y="4034253"/>
            <a:ext cx="4797722" cy="1186132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56075" y="1318107"/>
            <a:ext cx="4797723" cy="47031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318107"/>
            <a:ext cx="4797723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9D538A3-65B1-413C-B47E-123E4BE40D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C8FF793-E27D-4C60-860A-824D5E5BD614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7AED995-55CC-4957-B2AA-673561AD0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9502719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188640"/>
            <a:ext cx="8426448" cy="995176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923691"/>
            <a:ext cx="3880449" cy="3925018"/>
          </a:xfrm>
          <a:solidFill>
            <a:schemeClr val="accent5"/>
          </a:solidFill>
          <a:effectLst>
            <a:outerShdw blurRad="63500" dist="38100" dir="8100000" algn="tr" rotWithShape="0">
              <a:schemeClr val="tx1">
                <a:alpha val="20000"/>
              </a:schemeClr>
            </a:outerShdw>
          </a:effectLst>
        </p:spPr>
        <p:txBody>
          <a:bodyPr lIns="274320" tIns="365760" rIns="274320" bIns="365760"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65630" y="1923691"/>
            <a:ext cx="5988168" cy="392501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6832B7C-6BD5-44AB-B99F-222894A97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B44FE9E-226A-4020-B744-E91779868846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4F85770-BC74-4AF3-9884-3A3D5A37B1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5087913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4397316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80C3FB81-282A-45F9-B2BA-22C97C8403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97315" y="0"/>
            <a:ext cx="3397370" cy="6308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2915730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08286"/>
            <a:ext cx="2915730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38068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A18F026-AAE3-4EE4-B7E7-E5DD4BC45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69F2579-46D4-4404-A595-9B973F11282A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2107919-C825-4965-8A5D-652B36D351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7768242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4397316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2915730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08286"/>
            <a:ext cx="2915730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75692" y="1901667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4D381FAC-7091-4CA2-9451-F22CD36A4CF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75692" y="1321067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9F92F78A-E8C7-4BE7-89FE-DBAC7ED7896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41428" y="1901667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EA0B8F54-3A16-45F3-AA83-C619107424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41428" y="1321067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327DDF1-9E68-4E84-891A-97A09A7632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75692" y="4541350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5BE0D828-9B8F-4657-B5DA-ACD9EE5329B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75692" y="3960750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136B787-C951-4A65-8770-6E258715078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41428" y="4541350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EA5E3F3-FFCC-445E-9460-94A8922FF62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41428" y="3960750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ED075938-820F-44FA-BB4B-6A143692B2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7AF1C57-183C-4D0F-AF7C-DF31D22AC2F0}" type="datetime1">
              <a:rPr lang="de-DE" smtClean="0"/>
              <a:t>19.07.2021</a:t>
            </a:fld>
            <a:endParaRPr lang="de-DE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DB6C6A5C-9048-4992-9C4B-00BBE17946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0123813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6096000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9097" y="2154131"/>
            <a:ext cx="3017806" cy="1333412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11372" y="1906438"/>
            <a:ext cx="3188900" cy="734013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611372" y="2820837"/>
            <a:ext cx="3188900" cy="159588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B5341E42-8A0B-4347-8FC1-DAF30FA5174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39097" y="4425263"/>
            <a:ext cx="721025" cy="721025"/>
          </a:xfrm>
          <a:prstGeom prst="ellipse">
            <a:avLst/>
          </a:prstGeom>
          <a:noFill/>
          <a:ln w="6350">
            <a:noFill/>
          </a:ln>
        </p:spPr>
        <p:txBody>
          <a:bodyPr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7882B79A-68FD-4317-BA88-9D1ADE24723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92391" y="4425263"/>
            <a:ext cx="2164512" cy="721025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Rounded Rectangle 26">
            <a:extLst>
              <a:ext uri="{FF2B5EF4-FFF2-40B4-BE49-F238E27FC236}">
                <a16:creationId xmlns:a16="http://schemas.microsoft.com/office/drawing/2014/main" id="{72B6B0B8-E66F-45E3-B7B9-82B0736E0FB5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3" name="Grafik 7">
            <a:extLst>
              <a:ext uri="{FF2B5EF4-FFF2-40B4-BE49-F238E27FC236}">
                <a16:creationId xmlns:a16="http://schemas.microsoft.com/office/drawing/2014/main" id="{B0087DC3-120B-4D1A-9FCB-860399BA2C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958B689-1684-4E52-A712-FDA39DD102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C13AA32-F921-4A24-B55A-C5E7F9168B40}" type="datetime1">
              <a:rPr lang="de-DE" smtClean="0"/>
              <a:t>19.07.2021</a:t>
            </a:fld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EB91AF6-F8BA-403B-89BD-D62138B90F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5909888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55B092C9-2432-48C9-B142-7AD028BBA96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04925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6FAF9382-12DE-4473-9C71-6A688404DA3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745966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8A0B90E4-5146-4FF4-8C92-618CD2B6068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87007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24C5EFC3-1099-43F1-A684-D79401EF2E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0AAD84A2-D938-4EC0-9DCC-FB004855F1BC}" type="datetime1">
              <a:rPr lang="de-DE" smtClean="0"/>
              <a:t>19.07.2021</a:t>
            </a:fld>
            <a:endParaRPr lang="de-DE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DEF71B43-C6D7-48A9-82A3-3792659799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5654615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352AE672-4DC4-4839-8950-9281A81E130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96883" y="2639683"/>
            <a:ext cx="8256917" cy="3329795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2639682"/>
            <a:ext cx="2828026" cy="1311215"/>
          </a:xfrm>
          <a:solidFill>
            <a:schemeClr val="bg1"/>
          </a:solidFill>
          <a:effectLst>
            <a:outerShdw blurRad="76200" dist="38100" dir="8100000" algn="tr" rotWithShape="0">
              <a:prstClr val="black">
                <a:alpha val="10000"/>
              </a:prstClr>
            </a:outerShdw>
          </a:effectLst>
        </p:spPr>
        <p:txBody>
          <a:bodyPr lIns="182880" tIns="182880" rIns="182880" bIns="182880"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BD093C6-A615-4D61-BCE1-33270B1C4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AFB8DF9-1852-4E65-A1B2-76925AE4B984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A58D462-3DB3-415C-BA51-E6F3B10B0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2475405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1C92D6-2CA8-482C-9C26-48B1EBDA48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18178" y="1268413"/>
            <a:ext cx="6773822" cy="5040312"/>
          </a:xfrm>
          <a:custGeom>
            <a:avLst/>
            <a:gdLst>
              <a:gd name="connsiteX0" fmla="*/ 1837595 w 6773822"/>
              <a:gd name="connsiteY0" fmla="*/ 0 h 6857999"/>
              <a:gd name="connsiteX1" fmla="*/ 6773822 w 6773822"/>
              <a:gd name="connsiteY1" fmla="*/ 0 h 6857999"/>
              <a:gd name="connsiteX2" fmla="*/ 6773822 w 6773822"/>
              <a:gd name="connsiteY2" fmla="*/ 6857999 h 6857999"/>
              <a:gd name="connsiteX3" fmla="*/ 0 w 677382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3822" h="6857999">
                <a:moveTo>
                  <a:pt x="1837595" y="0"/>
                </a:moveTo>
                <a:lnTo>
                  <a:pt x="6773822" y="0"/>
                </a:lnTo>
                <a:lnTo>
                  <a:pt x="6773822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669796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412776"/>
            <a:ext cx="4772025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52575" y="2953468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52575" y="2476667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552575" y="4247704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8151504-9BCB-4BA8-A342-F37F0B95366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52575" y="3770903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D121532F-0508-4607-AC31-AC29746698E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52575" y="5541940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FE11D59B-61D2-4ACF-8BBC-EF5D09859B1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52575" y="5065139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B41B45FE-9ACA-4DD8-9A2A-EBDC36DCD7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9D2860C-E37E-4A54-A4EA-9DAD76210458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9699A006-A792-4248-A041-784B2802C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4407950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0C8A910-1211-4C22-A419-643589E36DA2}"/>
              </a:ext>
            </a:extLst>
          </p:cNvPr>
          <p:cNvSpPr/>
          <p:nvPr userDrawn="1"/>
        </p:nvSpPr>
        <p:spPr>
          <a:xfrm>
            <a:off x="-24680" y="-29817"/>
            <a:ext cx="4667250" cy="63385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02191" y="2295706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2191" y="1818905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02191" y="5122619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8151504-9BCB-4BA8-A342-F37F0B95366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02191" y="4645818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pic>
        <p:nvPicPr>
          <p:cNvPr id="5" name="Picture 4" descr="A picture containing monitor, sitting, table, black&#10;&#10;Description automatically generated">
            <a:extLst>
              <a:ext uri="{FF2B5EF4-FFF2-40B4-BE49-F238E27FC236}">
                <a16:creationId xmlns:a16="http://schemas.microsoft.com/office/drawing/2014/main" id="{9C3F7DEB-73D7-4363-A7A5-50839621ED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10" y="1368190"/>
            <a:ext cx="2662869" cy="4346235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1C92D6-2CA8-482C-9C26-48B1EBDA48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54063" y="2419350"/>
            <a:ext cx="1864520" cy="2226468"/>
          </a:xfrm>
          <a:prstGeom prst="roundRect">
            <a:avLst>
              <a:gd name="adj" fmla="val 15101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58BE9E74-7E45-4D59-8202-1BC953F3934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934455" y="2295706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8AC07BDF-5CCE-439A-81A7-6DCE4B04DB9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934455" y="1818905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511B0F-1BF8-4535-BEED-E8AE8FC073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934455" y="5122619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A7D651B5-D595-45D9-9E93-814AAC1F54B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934455" y="4645818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6CEC5CB-6849-4638-A01F-FF857F7E2A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0C85B4A-5829-4F5E-A550-92645FA0B768}" type="datetime1">
              <a:rPr lang="de-DE" smtClean="0"/>
              <a:t>19.07.2021</a:t>
            </a:fld>
            <a:endParaRPr lang="de-DE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694201A9-A6E1-4235-9753-D1D158D9A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0718823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F3A8845-429B-46A8-849B-67D5A7B511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51985" y="1052736"/>
            <a:ext cx="5622030" cy="4752528"/>
          </a:xfrm>
          <a:custGeom>
            <a:avLst/>
            <a:gdLst>
              <a:gd name="connsiteX0" fmla="*/ 3314277 w 6640219"/>
              <a:gd name="connsiteY0" fmla="*/ 3516313 h 6640218"/>
              <a:gd name="connsiteX1" fmla="*/ 3468370 w 6640219"/>
              <a:gd name="connsiteY1" fmla="*/ 3581048 h 6640218"/>
              <a:gd name="connsiteX2" fmla="*/ 4811771 w 6640219"/>
              <a:gd name="connsiteY2" fmla="*/ 4924450 h 6640218"/>
              <a:gd name="connsiteX3" fmla="*/ 4811771 w 6640219"/>
              <a:gd name="connsiteY3" fmla="*/ 5234295 h 6640218"/>
              <a:gd name="connsiteX4" fmla="*/ 3468370 w 6640219"/>
              <a:gd name="connsiteY4" fmla="*/ 6575483 h 6640218"/>
              <a:gd name="connsiteX5" fmla="*/ 3158524 w 6640219"/>
              <a:gd name="connsiteY5" fmla="*/ 6575483 h 6640218"/>
              <a:gd name="connsiteX6" fmla="*/ 1815123 w 6640219"/>
              <a:gd name="connsiteY6" fmla="*/ 5234295 h 6640218"/>
              <a:gd name="connsiteX7" fmla="*/ 1815123 w 6640219"/>
              <a:gd name="connsiteY7" fmla="*/ 4924450 h 6640218"/>
              <a:gd name="connsiteX8" fmla="*/ 3158524 w 6640219"/>
              <a:gd name="connsiteY8" fmla="*/ 3581048 h 6640218"/>
              <a:gd name="connsiteX9" fmla="*/ 3314277 w 6640219"/>
              <a:gd name="connsiteY9" fmla="*/ 3516313 h 6640218"/>
              <a:gd name="connsiteX10" fmla="*/ 1561677 w 6640219"/>
              <a:gd name="connsiteY10" fmla="*/ 1763713 h 6640218"/>
              <a:gd name="connsiteX11" fmla="*/ 1715769 w 6640219"/>
              <a:gd name="connsiteY11" fmla="*/ 1828448 h 6640218"/>
              <a:gd name="connsiteX12" fmla="*/ 3059171 w 6640219"/>
              <a:gd name="connsiteY12" fmla="*/ 3171850 h 6640218"/>
              <a:gd name="connsiteX13" fmla="*/ 3059171 w 6640219"/>
              <a:gd name="connsiteY13" fmla="*/ 3481695 h 6640218"/>
              <a:gd name="connsiteX14" fmla="*/ 1715769 w 6640219"/>
              <a:gd name="connsiteY14" fmla="*/ 4825096 h 6640218"/>
              <a:gd name="connsiteX15" fmla="*/ 1405924 w 6640219"/>
              <a:gd name="connsiteY15" fmla="*/ 4825096 h 6640218"/>
              <a:gd name="connsiteX16" fmla="*/ 64736 w 6640219"/>
              <a:gd name="connsiteY16" fmla="*/ 3481695 h 6640218"/>
              <a:gd name="connsiteX17" fmla="*/ 64736 w 6640219"/>
              <a:gd name="connsiteY17" fmla="*/ 3171850 h 6640218"/>
              <a:gd name="connsiteX18" fmla="*/ 1405924 w 6640219"/>
              <a:gd name="connsiteY18" fmla="*/ 1828448 h 6640218"/>
              <a:gd name="connsiteX19" fmla="*/ 1561677 w 6640219"/>
              <a:gd name="connsiteY19" fmla="*/ 1763713 h 6640218"/>
              <a:gd name="connsiteX20" fmla="*/ 5078543 w 6640219"/>
              <a:gd name="connsiteY20" fmla="*/ 1752046 h 6640218"/>
              <a:gd name="connsiteX21" fmla="*/ 5234296 w 6640219"/>
              <a:gd name="connsiteY21" fmla="*/ 1815122 h 6640218"/>
              <a:gd name="connsiteX22" fmla="*/ 6575484 w 6640219"/>
              <a:gd name="connsiteY22" fmla="*/ 3158524 h 6640218"/>
              <a:gd name="connsiteX23" fmla="*/ 6575484 w 6640219"/>
              <a:gd name="connsiteY23" fmla="*/ 3468369 h 6640218"/>
              <a:gd name="connsiteX24" fmla="*/ 5234296 w 6640219"/>
              <a:gd name="connsiteY24" fmla="*/ 4811770 h 6640218"/>
              <a:gd name="connsiteX25" fmla="*/ 4924450 w 6640219"/>
              <a:gd name="connsiteY25" fmla="*/ 4811770 h 6640218"/>
              <a:gd name="connsiteX26" fmla="*/ 3581049 w 6640219"/>
              <a:gd name="connsiteY26" fmla="*/ 3468369 h 6640218"/>
              <a:gd name="connsiteX27" fmla="*/ 3581049 w 6640219"/>
              <a:gd name="connsiteY27" fmla="*/ 3158524 h 6640218"/>
              <a:gd name="connsiteX28" fmla="*/ 4924450 w 6640219"/>
              <a:gd name="connsiteY28" fmla="*/ 1815122 h 6640218"/>
              <a:gd name="connsiteX29" fmla="*/ 5078543 w 6640219"/>
              <a:gd name="connsiteY29" fmla="*/ 1752046 h 6640218"/>
              <a:gd name="connsiteX30" fmla="*/ 3325943 w 6640219"/>
              <a:gd name="connsiteY30" fmla="*/ 0 h 6640218"/>
              <a:gd name="connsiteX31" fmla="*/ 3481696 w 6640219"/>
              <a:gd name="connsiteY31" fmla="*/ 64735 h 6640218"/>
              <a:gd name="connsiteX32" fmla="*/ 4825097 w 6640219"/>
              <a:gd name="connsiteY32" fmla="*/ 1405924 h 6640218"/>
              <a:gd name="connsiteX33" fmla="*/ 4825097 w 6640219"/>
              <a:gd name="connsiteY33" fmla="*/ 1715769 h 6640218"/>
              <a:gd name="connsiteX34" fmla="*/ 3481696 w 6640219"/>
              <a:gd name="connsiteY34" fmla="*/ 3059170 h 6640218"/>
              <a:gd name="connsiteX35" fmla="*/ 3171850 w 6640219"/>
              <a:gd name="connsiteY35" fmla="*/ 3059170 h 6640218"/>
              <a:gd name="connsiteX36" fmla="*/ 1828449 w 6640219"/>
              <a:gd name="connsiteY36" fmla="*/ 1715769 h 6640218"/>
              <a:gd name="connsiteX37" fmla="*/ 1828449 w 6640219"/>
              <a:gd name="connsiteY37" fmla="*/ 1405924 h 6640218"/>
              <a:gd name="connsiteX38" fmla="*/ 3171850 w 6640219"/>
              <a:gd name="connsiteY38" fmla="*/ 64735 h 6640218"/>
              <a:gd name="connsiteX39" fmla="*/ 3325943 w 6640219"/>
              <a:gd name="connsiteY39" fmla="*/ 0 h 664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640219" h="6640218">
                <a:moveTo>
                  <a:pt x="3314277" y="3516313"/>
                </a:moveTo>
                <a:cubicBezTo>
                  <a:pt x="3370436" y="3516313"/>
                  <a:pt x="3426319" y="3537891"/>
                  <a:pt x="3468370" y="3581048"/>
                </a:cubicBezTo>
                <a:cubicBezTo>
                  <a:pt x="4811771" y="4924450"/>
                  <a:pt x="4811771" y="4924450"/>
                  <a:pt x="4811771" y="4924450"/>
                </a:cubicBezTo>
                <a:cubicBezTo>
                  <a:pt x="4898085" y="5008550"/>
                  <a:pt x="4898085" y="5147981"/>
                  <a:pt x="4811771" y="5234295"/>
                </a:cubicBezTo>
                <a:cubicBezTo>
                  <a:pt x="3468370" y="6575483"/>
                  <a:pt x="3468370" y="6575483"/>
                  <a:pt x="3468370" y="6575483"/>
                </a:cubicBezTo>
                <a:cubicBezTo>
                  <a:pt x="3384269" y="6661797"/>
                  <a:pt x="3244838" y="6661797"/>
                  <a:pt x="3158524" y="6575483"/>
                </a:cubicBezTo>
                <a:cubicBezTo>
                  <a:pt x="1815123" y="5234295"/>
                  <a:pt x="1815123" y="5234295"/>
                  <a:pt x="1815123" y="5234295"/>
                </a:cubicBezTo>
                <a:cubicBezTo>
                  <a:pt x="1731022" y="5147981"/>
                  <a:pt x="1731022" y="5008550"/>
                  <a:pt x="1815123" y="4924450"/>
                </a:cubicBezTo>
                <a:cubicBezTo>
                  <a:pt x="3158524" y="3581048"/>
                  <a:pt x="3158524" y="3581048"/>
                  <a:pt x="3158524" y="3581048"/>
                </a:cubicBezTo>
                <a:cubicBezTo>
                  <a:pt x="3201681" y="3537891"/>
                  <a:pt x="3258117" y="3516313"/>
                  <a:pt x="3314277" y="3516313"/>
                </a:cubicBezTo>
                <a:close/>
                <a:moveTo>
                  <a:pt x="1561677" y="1763713"/>
                </a:moveTo>
                <a:cubicBezTo>
                  <a:pt x="1617836" y="1763713"/>
                  <a:pt x="1673719" y="1785291"/>
                  <a:pt x="1715769" y="1828448"/>
                </a:cubicBezTo>
                <a:cubicBezTo>
                  <a:pt x="3059171" y="3171850"/>
                  <a:pt x="3059171" y="3171850"/>
                  <a:pt x="3059171" y="3171850"/>
                </a:cubicBezTo>
                <a:cubicBezTo>
                  <a:pt x="3145485" y="3255951"/>
                  <a:pt x="3145485" y="3395381"/>
                  <a:pt x="3059171" y="3481695"/>
                </a:cubicBezTo>
                <a:cubicBezTo>
                  <a:pt x="1715769" y="4825096"/>
                  <a:pt x="1715769" y="4825096"/>
                  <a:pt x="1715769" y="4825096"/>
                </a:cubicBezTo>
                <a:cubicBezTo>
                  <a:pt x="1631669" y="4909197"/>
                  <a:pt x="1492238" y="4909197"/>
                  <a:pt x="1405924" y="4825096"/>
                </a:cubicBezTo>
                <a:cubicBezTo>
                  <a:pt x="64736" y="3481695"/>
                  <a:pt x="64736" y="3481695"/>
                  <a:pt x="64736" y="3481695"/>
                </a:cubicBezTo>
                <a:cubicBezTo>
                  <a:pt x="-21578" y="3395381"/>
                  <a:pt x="-21578" y="3255951"/>
                  <a:pt x="64736" y="3171850"/>
                </a:cubicBezTo>
                <a:cubicBezTo>
                  <a:pt x="1405924" y="1828448"/>
                  <a:pt x="1405924" y="1828448"/>
                  <a:pt x="1405924" y="1828448"/>
                </a:cubicBezTo>
                <a:cubicBezTo>
                  <a:pt x="1449081" y="1785291"/>
                  <a:pt x="1505517" y="1763713"/>
                  <a:pt x="1561677" y="1763713"/>
                </a:cubicBezTo>
                <a:close/>
                <a:moveTo>
                  <a:pt x="5078543" y="1752046"/>
                </a:moveTo>
                <a:cubicBezTo>
                  <a:pt x="5134703" y="1752046"/>
                  <a:pt x="5191139" y="1773072"/>
                  <a:pt x="5234296" y="1815122"/>
                </a:cubicBezTo>
                <a:cubicBezTo>
                  <a:pt x="6575484" y="3158524"/>
                  <a:pt x="6575484" y="3158524"/>
                  <a:pt x="6575484" y="3158524"/>
                </a:cubicBezTo>
                <a:cubicBezTo>
                  <a:pt x="6661798" y="3244838"/>
                  <a:pt x="6661798" y="3384268"/>
                  <a:pt x="6575484" y="3468369"/>
                </a:cubicBezTo>
                <a:cubicBezTo>
                  <a:pt x="5234296" y="4811770"/>
                  <a:pt x="5234296" y="4811770"/>
                  <a:pt x="5234296" y="4811770"/>
                </a:cubicBezTo>
                <a:cubicBezTo>
                  <a:pt x="5147982" y="4898084"/>
                  <a:pt x="5008551" y="4898084"/>
                  <a:pt x="4924450" y="4811770"/>
                </a:cubicBezTo>
                <a:cubicBezTo>
                  <a:pt x="3581049" y="3468369"/>
                  <a:pt x="3581049" y="3468369"/>
                  <a:pt x="3581049" y="3468369"/>
                </a:cubicBezTo>
                <a:cubicBezTo>
                  <a:pt x="3494735" y="3384268"/>
                  <a:pt x="3494735" y="3244838"/>
                  <a:pt x="3581049" y="3158524"/>
                </a:cubicBezTo>
                <a:cubicBezTo>
                  <a:pt x="4924450" y="1815122"/>
                  <a:pt x="4924450" y="1815122"/>
                  <a:pt x="4924450" y="1815122"/>
                </a:cubicBezTo>
                <a:cubicBezTo>
                  <a:pt x="4966500" y="1773072"/>
                  <a:pt x="5022383" y="1752046"/>
                  <a:pt x="5078543" y="1752046"/>
                </a:cubicBezTo>
                <a:close/>
                <a:moveTo>
                  <a:pt x="3325943" y="0"/>
                </a:moveTo>
                <a:cubicBezTo>
                  <a:pt x="3382103" y="0"/>
                  <a:pt x="3438539" y="21578"/>
                  <a:pt x="3481696" y="64735"/>
                </a:cubicBezTo>
                <a:cubicBezTo>
                  <a:pt x="4825097" y="1405924"/>
                  <a:pt x="4825097" y="1405924"/>
                  <a:pt x="4825097" y="1405924"/>
                </a:cubicBezTo>
                <a:cubicBezTo>
                  <a:pt x="4909198" y="1492238"/>
                  <a:pt x="4909198" y="1631668"/>
                  <a:pt x="4825097" y="1715769"/>
                </a:cubicBezTo>
                <a:cubicBezTo>
                  <a:pt x="3481696" y="3059170"/>
                  <a:pt x="3481696" y="3059170"/>
                  <a:pt x="3481696" y="3059170"/>
                </a:cubicBezTo>
                <a:cubicBezTo>
                  <a:pt x="3395382" y="3145484"/>
                  <a:pt x="3255951" y="3145484"/>
                  <a:pt x="3171850" y="3059170"/>
                </a:cubicBezTo>
                <a:cubicBezTo>
                  <a:pt x="1828449" y="1715769"/>
                  <a:pt x="1828449" y="1715769"/>
                  <a:pt x="1828449" y="1715769"/>
                </a:cubicBezTo>
                <a:cubicBezTo>
                  <a:pt x="1742135" y="1631668"/>
                  <a:pt x="1742135" y="1492238"/>
                  <a:pt x="1828449" y="1405924"/>
                </a:cubicBezTo>
                <a:cubicBezTo>
                  <a:pt x="3171850" y="64735"/>
                  <a:pt x="3171850" y="64735"/>
                  <a:pt x="3171850" y="64735"/>
                </a:cubicBezTo>
                <a:cubicBezTo>
                  <a:pt x="3213901" y="21578"/>
                  <a:pt x="3269784" y="0"/>
                  <a:pt x="3325943" y="0"/>
                </a:cubicBezTo>
                <a:close/>
              </a:path>
            </a:pathLst>
          </a:cu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18851"/>
            <a:ext cx="4772025" cy="2029100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52575" y="4839418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52575" y="4362617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200" y="2727440"/>
            <a:ext cx="4772025" cy="1378194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517BE9DF-A408-4726-B68A-CB3F85A7E4ED}"/>
              </a:ext>
            </a:extLst>
          </p:cNvPr>
          <p:cNvSpPr/>
          <p:nvPr userDrawn="1"/>
        </p:nvSpPr>
        <p:spPr>
          <a:xfrm>
            <a:off x="9086850" y="3717032"/>
            <a:ext cx="3105150" cy="2488365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F7C619A-BD84-436F-9602-FBBB01FF8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00EE6B6C-A9B2-4EBD-A30D-802C627F40E8}" type="datetime1">
              <a:rPr lang="de-DE" smtClean="0"/>
              <a:t>19.07.2021</a:t>
            </a:fld>
            <a:endParaRPr lang="de-DE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019B102-44A7-4C39-912E-05F1E2C4A3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98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29742" y="1781176"/>
            <a:ext cx="3347408" cy="3023736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2493033"/>
            <a:ext cx="2742489" cy="2311879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526229D-3D57-45C3-BD0C-49F79C3C885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1781176"/>
            <a:ext cx="2742489" cy="71185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357A274-77A6-40D1-B3E2-E75C15E45A31}"/>
              </a:ext>
            </a:extLst>
          </p:cNvPr>
          <p:cNvSpPr>
            <a:spLocks noGrp="1"/>
          </p:cNvSpPr>
          <p:nvPr>
            <p:ph sz="quarter" idx="75"/>
          </p:nvPr>
        </p:nvSpPr>
        <p:spPr>
          <a:xfrm>
            <a:off x="8006392" y="1781176"/>
            <a:ext cx="3347408" cy="3023736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79384DC-0707-455E-88C0-949C36EB9D51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329742" y="5369858"/>
            <a:ext cx="3347408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C04FA0A-4F1C-4965-B8BF-04AF315DF46A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329742" y="4900891"/>
            <a:ext cx="3347408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EB33196-8C76-4D87-926B-312E47172501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8006392" y="5369858"/>
            <a:ext cx="3347408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04B9380-53F5-470E-8EF8-3BACACD75FAC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8006392" y="4900891"/>
            <a:ext cx="3347408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2670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2926" y="1277566"/>
            <a:ext cx="7074375" cy="1202617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82926" y="2580562"/>
            <a:ext cx="2106282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926" y="2870785"/>
            <a:ext cx="2106282" cy="152120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40227" y="1277566"/>
            <a:ext cx="2913571" cy="4311674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72134" y="2580562"/>
            <a:ext cx="4285167" cy="300867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540271366"/>
      </p:ext>
    </p:extLst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1" y="5429250"/>
            <a:ext cx="10515599" cy="740074"/>
          </a:xfrm>
          <a:noFill/>
          <a:effectLst/>
        </p:spPr>
        <p:txBody>
          <a:bodyPr lIns="182880" tIns="182880" rIns="182880" bIns="182880"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2080744D-E7A2-4293-A3C8-643BB09DE1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3439" y="1914525"/>
            <a:ext cx="10518774" cy="3028950"/>
          </a:xfrm>
          <a:custGeom>
            <a:avLst/>
            <a:gdLst>
              <a:gd name="connsiteX0" fmla="*/ 9309567 w 10518774"/>
              <a:gd name="connsiteY0" fmla="*/ 303212 h 3028950"/>
              <a:gd name="connsiteX1" fmla="*/ 10518774 w 10518774"/>
              <a:gd name="connsiteY1" fmla="*/ 1514475 h 3028950"/>
              <a:gd name="connsiteX2" fmla="*/ 9309567 w 10518774"/>
              <a:gd name="connsiteY2" fmla="*/ 2725737 h 3028950"/>
              <a:gd name="connsiteX3" fmla="*/ 8486774 w 10518774"/>
              <a:gd name="connsiteY3" fmla="*/ 2403735 h 3028950"/>
              <a:gd name="connsiteX4" fmla="*/ 8778249 w 10518774"/>
              <a:gd name="connsiteY4" fmla="*/ 1514475 h 3028950"/>
              <a:gd name="connsiteX5" fmla="*/ 8486774 w 10518774"/>
              <a:gd name="connsiteY5" fmla="*/ 625214 h 3028950"/>
              <a:gd name="connsiteX6" fmla="*/ 9309567 w 10518774"/>
              <a:gd name="connsiteY6" fmla="*/ 303212 h 3028950"/>
              <a:gd name="connsiteX7" fmla="*/ 1209206 w 10518774"/>
              <a:gd name="connsiteY7" fmla="*/ 303212 h 3028950"/>
              <a:gd name="connsiteX8" fmla="*/ 2031999 w 10518774"/>
              <a:gd name="connsiteY8" fmla="*/ 625214 h 3028950"/>
              <a:gd name="connsiteX9" fmla="*/ 1740524 w 10518774"/>
              <a:gd name="connsiteY9" fmla="*/ 1514475 h 3028950"/>
              <a:gd name="connsiteX10" fmla="*/ 2031999 w 10518774"/>
              <a:gd name="connsiteY10" fmla="*/ 2403735 h 3028950"/>
              <a:gd name="connsiteX11" fmla="*/ 1209206 w 10518774"/>
              <a:gd name="connsiteY11" fmla="*/ 2725737 h 3028950"/>
              <a:gd name="connsiteX12" fmla="*/ 0 w 10518774"/>
              <a:gd name="connsiteY12" fmla="*/ 1514475 h 3028950"/>
              <a:gd name="connsiteX13" fmla="*/ 1209206 w 10518774"/>
              <a:gd name="connsiteY13" fmla="*/ 303212 h 3028950"/>
              <a:gd name="connsiteX14" fmla="*/ 7284587 w 10518774"/>
              <a:gd name="connsiteY14" fmla="*/ 152399 h 3028950"/>
              <a:gd name="connsiteX15" fmla="*/ 8645524 w 10518774"/>
              <a:gd name="connsiteY15" fmla="*/ 1514474 h 3028950"/>
              <a:gd name="connsiteX16" fmla="*/ 7284587 w 10518774"/>
              <a:gd name="connsiteY16" fmla="*/ 2876549 h 3028950"/>
              <a:gd name="connsiteX17" fmla="*/ 6483349 w 10518774"/>
              <a:gd name="connsiteY17" fmla="*/ 2614804 h 3028950"/>
              <a:gd name="connsiteX18" fmla="*/ 6904790 w 10518774"/>
              <a:gd name="connsiteY18" fmla="*/ 1514474 h 3028950"/>
              <a:gd name="connsiteX19" fmla="*/ 6483349 w 10518774"/>
              <a:gd name="connsiteY19" fmla="*/ 414144 h 3028950"/>
              <a:gd name="connsiteX20" fmla="*/ 7284587 w 10518774"/>
              <a:gd name="connsiteY20" fmla="*/ 152399 h 3028950"/>
              <a:gd name="connsiteX21" fmla="*/ 3234187 w 10518774"/>
              <a:gd name="connsiteY21" fmla="*/ 152399 h 3028950"/>
              <a:gd name="connsiteX22" fmla="*/ 4035424 w 10518774"/>
              <a:gd name="connsiteY22" fmla="*/ 414144 h 3028950"/>
              <a:gd name="connsiteX23" fmla="*/ 3613983 w 10518774"/>
              <a:gd name="connsiteY23" fmla="*/ 1514474 h 3028950"/>
              <a:gd name="connsiteX24" fmla="*/ 4035424 w 10518774"/>
              <a:gd name="connsiteY24" fmla="*/ 2614804 h 3028950"/>
              <a:gd name="connsiteX25" fmla="*/ 3234187 w 10518774"/>
              <a:gd name="connsiteY25" fmla="*/ 2876549 h 3028950"/>
              <a:gd name="connsiteX26" fmla="*/ 1873249 w 10518774"/>
              <a:gd name="connsiteY26" fmla="*/ 1514474 h 3028950"/>
              <a:gd name="connsiteX27" fmla="*/ 3234187 w 10518774"/>
              <a:gd name="connsiteY27" fmla="*/ 152399 h 3028950"/>
              <a:gd name="connsiteX28" fmla="*/ 5259387 w 10518774"/>
              <a:gd name="connsiteY28" fmla="*/ 0 h 3028950"/>
              <a:gd name="connsiteX29" fmla="*/ 6772275 w 10518774"/>
              <a:gd name="connsiteY29" fmla="*/ 1514475 h 3028950"/>
              <a:gd name="connsiteX30" fmla="*/ 5259387 w 10518774"/>
              <a:gd name="connsiteY30" fmla="*/ 3028950 h 3028950"/>
              <a:gd name="connsiteX31" fmla="*/ 3746499 w 10518774"/>
              <a:gd name="connsiteY31" fmla="*/ 1514475 h 3028950"/>
              <a:gd name="connsiteX32" fmla="*/ 5259387 w 10518774"/>
              <a:gd name="connsiteY32" fmla="*/ 0 h 30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518774" h="3028950">
                <a:moveTo>
                  <a:pt x="9309567" y="303212"/>
                </a:moveTo>
                <a:cubicBezTo>
                  <a:pt x="9977463" y="303212"/>
                  <a:pt x="10518774" y="845444"/>
                  <a:pt x="10518774" y="1514475"/>
                </a:cubicBezTo>
                <a:cubicBezTo>
                  <a:pt x="10518774" y="2183505"/>
                  <a:pt x="9977463" y="2725737"/>
                  <a:pt x="9309567" y="2725737"/>
                </a:cubicBezTo>
                <a:cubicBezTo>
                  <a:pt x="8991443" y="2725737"/>
                  <a:pt x="8703299" y="2603944"/>
                  <a:pt x="8486774" y="2403735"/>
                </a:cubicBezTo>
                <a:cubicBezTo>
                  <a:pt x="8676649" y="2146800"/>
                  <a:pt x="8778249" y="1838145"/>
                  <a:pt x="8778249" y="1514475"/>
                </a:cubicBezTo>
                <a:cubicBezTo>
                  <a:pt x="8778249" y="1190804"/>
                  <a:pt x="8676649" y="882149"/>
                  <a:pt x="8486774" y="625214"/>
                </a:cubicBezTo>
                <a:cubicBezTo>
                  <a:pt x="8703299" y="425006"/>
                  <a:pt x="8991443" y="303212"/>
                  <a:pt x="9309567" y="303212"/>
                </a:cubicBezTo>
                <a:close/>
                <a:moveTo>
                  <a:pt x="1209206" y="303212"/>
                </a:moveTo>
                <a:cubicBezTo>
                  <a:pt x="1527330" y="303212"/>
                  <a:pt x="1815475" y="425006"/>
                  <a:pt x="2031999" y="625214"/>
                </a:cubicBezTo>
                <a:cubicBezTo>
                  <a:pt x="1842124" y="882149"/>
                  <a:pt x="1740524" y="1190804"/>
                  <a:pt x="1740524" y="1514475"/>
                </a:cubicBezTo>
                <a:cubicBezTo>
                  <a:pt x="1740524" y="1838145"/>
                  <a:pt x="1842124" y="2146800"/>
                  <a:pt x="2031999" y="2403735"/>
                </a:cubicBezTo>
                <a:cubicBezTo>
                  <a:pt x="1815475" y="2603944"/>
                  <a:pt x="1527330" y="2725737"/>
                  <a:pt x="1209206" y="2725737"/>
                </a:cubicBezTo>
                <a:cubicBezTo>
                  <a:pt x="541311" y="2725737"/>
                  <a:pt x="0" y="2183505"/>
                  <a:pt x="0" y="1514475"/>
                </a:cubicBezTo>
                <a:cubicBezTo>
                  <a:pt x="0" y="845444"/>
                  <a:pt x="541311" y="303212"/>
                  <a:pt x="1209206" y="303212"/>
                </a:cubicBezTo>
                <a:close/>
                <a:moveTo>
                  <a:pt x="7284587" y="152399"/>
                </a:moveTo>
                <a:cubicBezTo>
                  <a:pt x="8035851" y="152399"/>
                  <a:pt x="8645524" y="762582"/>
                  <a:pt x="8645524" y="1514474"/>
                </a:cubicBezTo>
                <a:cubicBezTo>
                  <a:pt x="8645524" y="2266366"/>
                  <a:pt x="8035851" y="2876549"/>
                  <a:pt x="7284587" y="2876549"/>
                </a:cubicBezTo>
                <a:cubicBezTo>
                  <a:pt x="6984747" y="2876549"/>
                  <a:pt x="6708229" y="2779853"/>
                  <a:pt x="6483349" y="2614804"/>
                </a:cubicBezTo>
                <a:cubicBezTo>
                  <a:pt x="6754870" y="2313047"/>
                  <a:pt x="6904790" y="1924597"/>
                  <a:pt x="6904790" y="1514474"/>
                </a:cubicBezTo>
                <a:cubicBezTo>
                  <a:pt x="6904790" y="1104351"/>
                  <a:pt x="6754870" y="715901"/>
                  <a:pt x="6483349" y="414144"/>
                </a:cubicBezTo>
                <a:cubicBezTo>
                  <a:pt x="6708229" y="249095"/>
                  <a:pt x="6984747" y="152399"/>
                  <a:pt x="7284587" y="152399"/>
                </a:cubicBezTo>
                <a:close/>
                <a:moveTo>
                  <a:pt x="3234187" y="152399"/>
                </a:moveTo>
                <a:cubicBezTo>
                  <a:pt x="3534026" y="152399"/>
                  <a:pt x="3810545" y="249095"/>
                  <a:pt x="4035424" y="414144"/>
                </a:cubicBezTo>
                <a:cubicBezTo>
                  <a:pt x="3763903" y="715901"/>
                  <a:pt x="3613983" y="1104351"/>
                  <a:pt x="3613983" y="1514474"/>
                </a:cubicBezTo>
                <a:cubicBezTo>
                  <a:pt x="3613983" y="1924597"/>
                  <a:pt x="3763903" y="2313047"/>
                  <a:pt x="4035424" y="2614804"/>
                </a:cubicBezTo>
                <a:cubicBezTo>
                  <a:pt x="3810545" y="2779853"/>
                  <a:pt x="3534026" y="2876549"/>
                  <a:pt x="3234187" y="2876549"/>
                </a:cubicBezTo>
                <a:cubicBezTo>
                  <a:pt x="2482923" y="2876549"/>
                  <a:pt x="1873249" y="2266366"/>
                  <a:pt x="1873249" y="1514474"/>
                </a:cubicBezTo>
                <a:cubicBezTo>
                  <a:pt x="1873249" y="762582"/>
                  <a:pt x="2482923" y="152399"/>
                  <a:pt x="3234187" y="152399"/>
                </a:cubicBezTo>
                <a:close/>
                <a:moveTo>
                  <a:pt x="5259387" y="0"/>
                </a:moveTo>
                <a:cubicBezTo>
                  <a:pt x="6094932" y="0"/>
                  <a:pt x="6772275" y="678054"/>
                  <a:pt x="6772275" y="1514475"/>
                </a:cubicBezTo>
                <a:cubicBezTo>
                  <a:pt x="6772275" y="2350896"/>
                  <a:pt x="6094932" y="3028950"/>
                  <a:pt x="5259387" y="3028950"/>
                </a:cubicBezTo>
                <a:cubicBezTo>
                  <a:pt x="4423842" y="3028950"/>
                  <a:pt x="3746499" y="2350896"/>
                  <a:pt x="3746499" y="1514475"/>
                </a:cubicBezTo>
                <a:cubicBezTo>
                  <a:pt x="3746499" y="678054"/>
                  <a:pt x="4423842" y="0"/>
                  <a:pt x="5259387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9F3A182-F54C-4523-979B-385A472A5E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8BA55FB-8285-4C5E-9DB5-34FF2EDE0A7F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01C13BA-742F-4475-BD11-836C4B045E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9668769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95E1433-96BA-4A2B-8AC9-7926E46CD1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3"/>
            <a:ext cx="12191999" cy="5053416"/>
          </a:xfrm>
          <a:noFill/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217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867941"/>
            <a:ext cx="4114800" cy="9048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29637" y="4583520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29637" y="4027387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C4D7D1-BBF2-4282-92B3-6139D633EF4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57875" y="4583520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76316C4E-43D4-47AD-AFDF-3799B921D2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857875" y="4027387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2E1D83F1-02B8-46EC-97BC-71B1F8EEEDB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529637" y="5986455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773BA90F-FD25-48F4-8294-C8205DB8117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29637" y="5430322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D953E8AF-754F-4644-BD5B-B75EFCD60A4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57875" y="5986455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2BD6E2A-94E1-466A-80FA-5430C308182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57875" y="5430322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8A448A42-48DA-4BE1-8C1A-9874F4BC816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906000" y="2550402"/>
            <a:ext cx="1447800" cy="1476985"/>
          </a:xfrm>
          <a:solidFill>
            <a:schemeClr val="accent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Edit text styles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F0888FDF-DA1E-471B-86DD-AC73678A11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BBEE4A3-8328-4CCE-BE4C-026A83EC6F0C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0F62C3D-42C5-498E-AC8C-F865D9827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472734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171D8A5-2FAC-4520-9181-2714647635C5}"/>
              </a:ext>
            </a:extLst>
          </p:cNvPr>
          <p:cNvSpPr/>
          <p:nvPr userDrawn="1"/>
        </p:nvSpPr>
        <p:spPr>
          <a:xfrm>
            <a:off x="4312444" y="536172"/>
            <a:ext cx="3562350" cy="57856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95E1433-96BA-4A2B-8AC9-7926E46CD1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1500" y="536172"/>
            <a:ext cx="3562350" cy="5785656"/>
          </a:xfrm>
          <a:noFill/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240704"/>
            <a:ext cx="3000375" cy="1111971"/>
          </a:xfrm>
        </p:spPr>
        <p:txBody>
          <a:bodyPr anchor="b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743950" y="1839550"/>
            <a:ext cx="2871787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43950" y="1283417"/>
            <a:ext cx="2871787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76316C4E-43D4-47AD-AFDF-3799B921D2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95900" y="2692792"/>
            <a:ext cx="2276475" cy="498083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9B3BC9A-F5DD-499A-A65E-19E8C4ED9A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562B2E5-8530-45C9-95FB-60B9549FA348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B17DA78-6D47-4291-8188-B46FE5963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8123457"/>
      </p:ext>
    </p:extLst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2DEA7CA-A4A5-48A7-88FA-491032E42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6AA82C9-C7B5-4D0F-94A8-42E9D497C196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DD0AB0F-7D4F-44DB-A533-AF274E7EA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3225087"/>
      </p:ext>
    </p:extLst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1C5589-3780-434B-B6F4-21BB04616D74}"/>
              </a:ext>
            </a:extLst>
          </p:cNvPr>
          <p:cNvSpPr/>
          <p:nvPr userDrawn="1"/>
        </p:nvSpPr>
        <p:spPr>
          <a:xfrm>
            <a:off x="0" y="1997076"/>
            <a:ext cx="12192000" cy="321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517A3496-1B98-4F91-9D15-ABB422C10E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5342623"/>
            <a:ext cx="10515600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1B44F8B2-D815-4A38-8F36-115172711C4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2437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195E296F-028E-4343-9528-5815C01C1B6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2437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7CB99BBF-D80A-4C24-9078-80550DF6EB2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054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74526685-11F0-4FD4-AB86-3655384A08C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054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D0D33412-A9C5-45BB-8AFC-90DBF10C6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96709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0E212DFB-CDB2-4351-9AD1-C04888712AB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96709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E726DB7C-63D5-4F7D-96D6-85228A97CA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2060BF2-0BD8-44AB-83D2-B6DBBE49E660}" type="datetime1">
              <a:rPr lang="de-DE" smtClean="0"/>
              <a:t>19.07.2021</a:t>
            </a:fld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ABB1FD5-14A2-41D3-9076-D7CC4CF44C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5542899"/>
      </p:ext>
    </p:extLst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867C0579-4BB8-4B3D-AC81-81E4910CCDA6}"/>
              </a:ext>
            </a:extLst>
          </p:cNvPr>
          <p:cNvSpPr>
            <a:spLocks noGrp="1"/>
          </p:cNvSpPr>
          <p:nvPr userDrawn="1">
            <p:ph type="pic" sz="quarter" idx="31" hasCustomPrompt="1"/>
          </p:nvPr>
        </p:nvSpPr>
        <p:spPr>
          <a:xfrm>
            <a:off x="4063998" y="3467097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8C36FE-EEEB-449D-887F-2EADDD4BB608}"/>
              </a:ext>
            </a:extLst>
          </p:cNvPr>
          <p:cNvSpPr/>
          <p:nvPr userDrawn="1"/>
        </p:nvSpPr>
        <p:spPr>
          <a:xfrm>
            <a:off x="4064000" y="0"/>
            <a:ext cx="4064001" cy="3429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0628A8-56C7-433F-AFE3-C2C1B3E171E3}"/>
              </a:ext>
            </a:extLst>
          </p:cNvPr>
          <p:cNvSpPr/>
          <p:nvPr userDrawn="1"/>
        </p:nvSpPr>
        <p:spPr>
          <a:xfrm>
            <a:off x="8127998" y="3429000"/>
            <a:ext cx="4064001" cy="28797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E87AB9-D9C7-44C9-BFBE-3C6138A15365}"/>
              </a:ext>
            </a:extLst>
          </p:cNvPr>
          <p:cNvSpPr/>
          <p:nvPr userDrawn="1"/>
        </p:nvSpPr>
        <p:spPr>
          <a:xfrm>
            <a:off x="-3" y="3429000"/>
            <a:ext cx="4064001" cy="28797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681968" y="472514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81968" y="414908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267004B-896E-4D32-BE05-E7D59CC62CA4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0" y="1268413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0C8F6DA7-FA6E-48FE-86C3-67C5F37B5ECF}"/>
              </a:ext>
            </a:extLst>
          </p:cNvPr>
          <p:cNvSpPr>
            <a:spLocks noGrp="1"/>
          </p:cNvSpPr>
          <p:nvPr userDrawn="1">
            <p:ph type="pic" sz="quarter" idx="30" hasCustomPrompt="1"/>
          </p:nvPr>
        </p:nvSpPr>
        <p:spPr>
          <a:xfrm>
            <a:off x="8127999" y="1268413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EEB6CD8-9F7F-4A02-B30B-BA7BF45FF0F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09964" y="472514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51D847A5-32BE-4DD6-9CCE-A266610A7E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09964" y="414908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0524CC00-0800-4C34-817A-3C3646AE97F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745965" y="184482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54A80E3C-B8B3-4DEA-B4F8-E04F8B11A2C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45965" y="126876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4A95D3AF-3010-4143-A27A-770B08DB57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9CEA475-6273-4C34-BE02-B0C9FBA90331}" type="datetime1">
              <a:rPr lang="de-DE" smtClean="0"/>
              <a:t>19.07.2021</a:t>
            </a:fld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87BB9680-9E8F-4E63-9134-E8F884C87C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465226"/>
      </p:ext>
    </p:extLst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267004B-896E-4D32-BE05-E7D59CC62CA4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-1" y="3429004"/>
            <a:ext cx="8127999" cy="2879722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0C8F6DA7-FA6E-48FE-86C3-67C5F37B5ECF}"/>
              </a:ext>
            </a:extLst>
          </p:cNvPr>
          <p:cNvSpPr>
            <a:spLocks noGrp="1"/>
          </p:cNvSpPr>
          <p:nvPr userDrawn="1">
            <p:ph type="pic" sz="quarter" idx="30" hasCustomPrompt="1"/>
          </p:nvPr>
        </p:nvSpPr>
        <p:spPr>
          <a:xfrm>
            <a:off x="8127999" y="1268413"/>
            <a:ext cx="4064000" cy="2160584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837243" y="1811643"/>
            <a:ext cx="4709542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837243" y="1192206"/>
            <a:ext cx="4709542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EEB6CD8-9F7F-4A02-B30B-BA7BF45FF0F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09964" y="5318005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51D847A5-32BE-4DD6-9CCE-A266610A7E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09964" y="4698568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E79090F-D834-4711-881F-9EFCD9F434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E6C7649-7082-4BF8-B49E-D36EC3814F86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64DDDCE-A3A2-4A82-9B8B-843511175C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8657131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41355" y="4175185"/>
            <a:ext cx="4336750" cy="183306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13895" y="4175185"/>
            <a:ext cx="4336750" cy="183306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71940A4E-87EC-4D24-BB58-E34825CF649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8188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00814388-606E-4BFE-B6D0-5F3EC65C833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2556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AF2C648E-1F9B-408C-8CEC-E514EF99CD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6924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FC4E4105-961C-4E55-94CC-2326FF47B3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06684EA5-2766-4A09-B0DE-95DE12C4359F}" type="datetime1">
              <a:rPr lang="de-DE" smtClean="0"/>
              <a:t>19.07.2021</a:t>
            </a:fld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0A956A9A-0B12-4A8F-95F2-A03F06DD6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906416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2305050"/>
            <a:ext cx="3166793" cy="14287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15300" y="26646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1519390"/>
            <a:ext cx="3166793" cy="690410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15300" y="21001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10075" y="26646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0075" y="21001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1B84415D-35F4-4860-890E-E2F576A45CB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15300" y="51030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2AFB402B-0946-43F7-BED5-292D894390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15300" y="45385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62E1FF1-38DA-4C90-93D6-151D7BC29FC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10075" y="51030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0F881A5B-A814-4334-BE99-BA60FE58585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410075" y="45385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B942994-25BC-4AA0-9238-5C92190F85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D043281-1B28-4A6F-AE7F-0AD2ECADBFAD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2A0AEEE-A8AF-48D1-B0D5-4C519595C7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5801073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32844" y="2664694"/>
            <a:ext cx="3777281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32844" y="2100104"/>
            <a:ext cx="3777281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62E1FF1-38DA-4C90-93D6-151D7BC29FC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32844" y="5103094"/>
            <a:ext cx="3777281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0F881A5B-A814-4334-BE99-BA60FE58585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32844" y="4538504"/>
            <a:ext cx="3777281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F31A4695-74D6-4FF5-AF82-03BE48842B5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5229226" y="1534587"/>
            <a:ext cx="6124574" cy="463238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ctr">
              <a:buNone/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F065633E-FFF3-40F8-8E21-ABB44D1E335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02872" y="3057526"/>
            <a:ext cx="3777281" cy="1586506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621A4AA-749D-419D-ADAF-AF8A18463A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8700CE9-B4DF-4D79-812A-1159CECB1990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35E4064-C97C-47AF-8DE8-D6FCB2D582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59025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4" y="4446338"/>
            <a:ext cx="6947140" cy="1862387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244860" y="1268412"/>
            <a:ext cx="6947140" cy="1862387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9" y="1940355"/>
            <a:ext cx="3405991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9C78BC29-0B49-4B72-BD08-2F40F6423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9501" y="4111074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A966F599-EC0F-4681-A1F5-1322F226E8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89501" y="5158595"/>
            <a:ext cx="3405992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708773B-A90C-4C48-9568-EFBE45BE652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89501" y="3717985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892833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499744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374397"/>
      </p:ext>
    </p:extLst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76DDC4-F66C-4DD1-9112-CD80CBAE5A2A}"/>
              </a:ext>
            </a:extLst>
          </p:cNvPr>
          <p:cNvSpPr/>
          <p:nvPr userDrawn="1"/>
        </p:nvSpPr>
        <p:spPr>
          <a:xfrm>
            <a:off x="4810125" y="1268412"/>
            <a:ext cx="7381875" cy="489855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32844" y="4388719"/>
            <a:ext cx="3281981" cy="101195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71650" y="1628776"/>
            <a:ext cx="2543175" cy="2200274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D9856921-732F-41FC-B422-FC444EF1377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614369" y="1285875"/>
            <a:ext cx="4910756" cy="681191"/>
          </a:xfrm>
        </p:spPr>
        <p:txBody>
          <a:bodyPr anchor="ctr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D861A121-6346-403C-B475-88853452CA8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614369" y="2100104"/>
            <a:ext cx="2434255" cy="207184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95A91A8E-D6E2-4722-AA62-78ABAAC886F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090870" y="2100104"/>
            <a:ext cx="2434255" cy="207184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9BA27E4-F176-42D5-8D52-AAC261F8B3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0A79946-ADFA-495B-9EB9-ED1C3F9411F7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BEB3A78-16B7-4BE7-964C-33BF705347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8603374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354347"/>
            <a:ext cx="3759679" cy="1722229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24212"/>
            <a:ext cx="3759679" cy="409575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1892FFF1-8A45-4061-AF67-C74CF1AC5D67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908430" y="1354347"/>
            <a:ext cx="5848710" cy="4632385"/>
          </a:xfrm>
          <a:noFill/>
        </p:spPr>
        <p:txBody>
          <a:bodyPr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C7EBB5E-0DA8-4881-9000-F033522068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EB3146DF-063B-4025-A647-7BB72468CD7F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2C8FD3-91BA-4DFA-9AD8-001BB9274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0018409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18431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86134" y="3147990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28163" y="3147990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86134" y="2369797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28163" y="2369797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EF34E5BB-FEC6-418A-BB48-0BE74A88A69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86134" y="5114813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C1C0701-FCDB-406D-A7EA-035F95752D4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28163" y="5114813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AED391E9-3D1F-4CCF-8D51-BD5EDDF7407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686134" y="4336620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FFA3E932-70E8-41D4-8EC8-A344A56F8C4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28163" y="4336620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8FACDB5E-4B3B-44D3-8C81-ABB730E133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B07C6A9E-0F0D-43C7-B21B-5CE8507EE5CC}" type="datetime1">
              <a:rPr lang="de-DE" smtClean="0"/>
              <a:t>19.07.2021</a:t>
            </a:fld>
            <a:endParaRPr lang="de-DE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4CF6779-D840-406D-A15F-96753F10A5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2110196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18431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FF3E669A-9A95-4FD1-A65D-B2D1326988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38199" y="2156963"/>
            <a:ext cx="3242095" cy="3579603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626FED9-4B31-4C83-8FD1-310F7F195F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64966" y="2156963"/>
            <a:ext cx="3462068" cy="4151762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C657F851-0136-46D7-A5B1-DE350348DCE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11705" y="2156963"/>
            <a:ext cx="3242095" cy="3579603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E0E3086-DA9F-4D92-8A6D-57918987FD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ABC7F1F-BD17-4B74-9641-C9C3FA7F2086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5B8809-8C7D-4433-ACC5-8DDCC0A8B7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5697735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589B2E2-A514-48B8-8EE7-18A3043C8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06AFCE2-A83D-4B48-A618-249A11DE36D0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9019188-88C5-41BE-927E-0E60A35D3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0194656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DA26CFEB-EEB5-48C2-8D53-ECE014994B8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04925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C26FA972-754E-4CA9-9992-0904466E75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745966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0D413B1-C0E9-4944-98B6-C951A85B5AB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87007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4C649C63-5284-4F79-BA51-702E1C910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5372461-94F0-4894-A86A-5D5BE2AEC691}" type="datetime1">
              <a:rPr lang="de-DE" smtClean="0"/>
              <a:t>19.07.2021</a:t>
            </a:fld>
            <a:endParaRPr lang="de-DE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7DD21BD1-1E3D-4326-B25F-69861CEBD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4321139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34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258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0106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34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258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0106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09B6AA12-A084-4103-8964-C0A0401A6A8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182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1C80181-A97C-469F-8064-FB90C40A231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82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B77C5C6-EAE9-4E82-887E-0D6920ECF9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D2D6C9C-94FD-40C6-AB15-19D86411609A}" type="datetime1">
              <a:rPr lang="de-DE" smtClean="0"/>
              <a:t>19.07.2021</a:t>
            </a:fld>
            <a:endParaRPr lang="de-DE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84A42825-59C5-4892-A81E-C615ECDD7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3428861"/>
      </p:ext>
    </p:extLst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28900" y="2695776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628900" y="2114439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08E75484-F2A8-4CDC-989E-6688612E93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15175" y="2695776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A32263FD-0D49-467D-9515-186756D888C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115175" y="2114439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3707A15D-C651-4617-A7CB-A6BBD7BB57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628900" y="4953201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B7DC7291-A64E-4729-9552-0829B1D1674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628900" y="4371864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A0B77A00-BE57-4FE8-B078-6A8525EA1BD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5175" y="4953201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72AFEC9B-F5FC-497C-A165-FD2BF36E435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115175" y="4371864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B731C06-72D8-482C-88E8-407493495F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965708F-F3A7-4A9A-8B21-A261C49D274D}" type="datetime1">
              <a:rPr lang="de-DE" smtClean="0"/>
              <a:t>19.07.2021</a:t>
            </a:fld>
            <a:endParaRPr lang="de-DE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F0B461C-903E-4810-9570-828266370B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0929875"/>
      </p:ext>
    </p:extLst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50830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891896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532961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B9B1E89-DBEB-4EF8-B5D7-8DD5C596E7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66850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6B1C1E5E-D987-4D0B-AB8B-FF9055D334B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07916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C076F29E-A5AF-4A54-B7BB-F49F54321DC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48981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0830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91896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32961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50830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91896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32961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8E7B4687-B31F-46B6-AC81-24748E715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0E59FE6-2F9B-4FED-B003-8F1709ADAF43}" type="datetime1">
              <a:rPr lang="de-DE" smtClean="0"/>
              <a:t>19.07.2021</a:t>
            </a:fld>
            <a:endParaRPr lang="de-DE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308CE374-3513-411D-8DE7-5206E05CDE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6724861"/>
      </p:ext>
    </p:extLst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CD9768-3C6B-4FD1-AB48-A27FFD7A8304}"/>
              </a:ext>
            </a:extLst>
          </p:cNvPr>
          <p:cNvSpPr/>
          <p:nvPr userDrawn="1"/>
        </p:nvSpPr>
        <p:spPr>
          <a:xfrm>
            <a:off x="1" y="0"/>
            <a:ext cx="6096000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170319" y="2822342"/>
            <a:ext cx="3755364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B9B1E89-DBEB-4EF8-B5D7-8DD5C596E7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59917" y="5470491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43897" y="3427245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578634" y="2004051"/>
            <a:ext cx="2938734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4FF9917-4AFE-4550-90F0-A712CE19A9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266319" y="2822342"/>
            <a:ext cx="3755364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99013262-5DCF-43EF-8667-B409C53DCFD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55917" y="5470491"/>
            <a:ext cx="1976168" cy="35319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BB17BD17-C2D0-4753-AAA0-B145B9D20D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39897" y="3427245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D2459FF5-F153-4D32-AF30-A2F5DBB6810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674634" y="2004051"/>
            <a:ext cx="2938734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FF6B616-0DD1-478C-AE58-24A52CA32D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FA9FAA7-F5B3-44A5-A2ED-5B9078C0B11E}" type="datetime1">
              <a:rPr lang="de-DE" smtClean="0"/>
              <a:t>19.07.2021</a:t>
            </a:fld>
            <a:endParaRPr lang="de-DE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059A84C-1B06-4FCB-A4FB-7C6E94486D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84351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989500" y="1268412"/>
            <a:ext cx="4202499" cy="5040313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9" y="4472801"/>
            <a:ext cx="2612367" cy="151021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892832"/>
            <a:ext cx="3575646" cy="1510209"/>
          </a:xfrm>
        </p:spPr>
        <p:txBody>
          <a:bodyPr anchor="b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4054418"/>
            <a:ext cx="2612368" cy="40054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A30895BD-8B14-4241-8C2C-EF3660761CE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413846" y="4472801"/>
            <a:ext cx="2612367" cy="151021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95AA861-ABC5-41E6-8FF4-5B69E717F22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13847" y="4054418"/>
            <a:ext cx="2612368" cy="40054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3283075"/>
      </p:ext>
    </p:extLst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CD9768-3C6B-4FD1-AB48-A27FFD7A8304}"/>
              </a:ext>
            </a:extLst>
          </p:cNvPr>
          <p:cNvSpPr/>
          <p:nvPr userDrawn="1"/>
        </p:nvSpPr>
        <p:spPr>
          <a:xfrm flipH="1">
            <a:off x="6095998" y="1268413"/>
            <a:ext cx="6095999" cy="5040312"/>
          </a:xfrm>
          <a:prstGeom prst="rect">
            <a:avLst/>
          </a:prstGeom>
          <a:solidFill>
            <a:schemeClr val="tx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889185" y="2246960"/>
            <a:ext cx="3036498" cy="400541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89185" y="3228838"/>
            <a:ext cx="3036496" cy="109299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889185" y="2647501"/>
            <a:ext cx="3036496" cy="581337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4FF9917-4AFE-4550-90F0-A712CE19A9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85185" y="2246960"/>
            <a:ext cx="3036498" cy="400541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BB17BD17-C2D0-4753-AAA0-B145B9D20D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85182" y="3228838"/>
            <a:ext cx="3036497" cy="109299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D2459FF5-F153-4D32-AF30-A2F5DBB6810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985183" y="2647501"/>
            <a:ext cx="3036497" cy="581337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B595D04-951D-4147-BDFA-A5613B270A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268413"/>
            <a:ext cx="6095999" cy="5040312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9C5B12B9-ECDA-4D94-A58F-27C4B7FA049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096000" y="1268413"/>
            <a:ext cx="6095999" cy="5040312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C797548F-874D-47C9-88C8-43E2A941C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FEB3D53-B8A4-4A8C-B350-5492065E00AC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99A70C44-4EDB-4273-832D-16466DF8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7743670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1924049"/>
            <a:ext cx="12191996" cy="4131693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2AFD4C7-F736-4D1C-B06E-A997B7F0E8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CC224C3-9B31-4F46-A010-DD0B9B29C8CC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FEA05C1-D3A7-4F4A-A15D-C72956D43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2018025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pag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12287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60866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09445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287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0866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9445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62DEE6EF-12E2-4C1F-8150-40025242910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22872" y="3200401"/>
            <a:ext cx="2974676" cy="2206928"/>
          </a:xfrm>
          <a:prstGeom prst="round2SameRect">
            <a:avLst>
              <a:gd name="adj1" fmla="val 0"/>
              <a:gd name="adj2" fmla="val 3740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99A259FC-3557-4EAD-BEAF-604D5B5695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08662" y="3200401"/>
            <a:ext cx="2974676" cy="2206928"/>
          </a:xfrm>
          <a:prstGeom prst="round2SameRect">
            <a:avLst>
              <a:gd name="adj1" fmla="val 0"/>
              <a:gd name="adj2" fmla="val 2736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0305AC2-95AC-451E-8E00-A19D90D78B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94452" y="3200401"/>
            <a:ext cx="2974676" cy="2206928"/>
          </a:xfrm>
          <a:prstGeom prst="round2SameRect">
            <a:avLst>
              <a:gd name="adj1" fmla="val 0"/>
              <a:gd name="adj2" fmla="val 3127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82D5B6FA-EF86-42BE-AB31-D3C5709C47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EA7F9CEE-968D-4B5A-9C9D-7F01CAFEAD01}" type="datetime1">
              <a:rPr lang="de-DE" smtClean="0"/>
              <a:t>19.07.2021</a:t>
            </a:fld>
            <a:endParaRPr lang="de-DE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52250E85-D402-43F5-8E05-80173A7283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8152680"/>
      </p:ext>
    </p:extLst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6952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75531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24110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3511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2090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0669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2837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DC2E9374-2216-45C5-922B-4D4BACF1B2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81416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A25C7A58-901C-47B2-A86C-EF8DABB0F47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9995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EDE34964-3103-45E6-9889-79E213A24B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3C8EC65-307C-4FC4-AF00-7EBEE3F594EA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7846025-5C5D-4036-B126-03880D0E2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386480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6952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75531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24110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3511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2090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0669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2837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DC2E9374-2216-45C5-922B-4D4BACF1B2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81416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A25C7A58-901C-47B2-A86C-EF8DABB0F47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9995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59F3956-D546-4156-BC9D-BB37076803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DA46FA6-4AB6-4AA7-A471-7EBE865B556D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44C2E62C-FE3C-4DD0-9545-91FA5BDF79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7618489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280031" y="2078494"/>
            <a:ext cx="3157268" cy="1967295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16935" y="2078495"/>
            <a:ext cx="2286718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510197" y="2078494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D1BC96-94B2-46BF-ADBF-C597099740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5DDECF1-9FBB-4431-9A5D-16EEE6DB58EE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1B32F8A-B431-4034-8B58-D575605E9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9308168"/>
      </p:ext>
    </p:extLst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Content Placeholder 81"/>
          <p:cNvSpPr>
            <a:spLocks noGrp="1"/>
          </p:cNvSpPr>
          <p:nvPr>
            <p:ph sz="quarter" idx="17"/>
          </p:nvPr>
        </p:nvSpPr>
        <p:spPr>
          <a:xfrm>
            <a:off x="2613304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03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Content Placeholder 81"/>
          <p:cNvSpPr>
            <a:spLocks noGrp="1"/>
          </p:cNvSpPr>
          <p:nvPr>
            <p:ph sz="quarter" idx="19"/>
          </p:nvPr>
        </p:nvSpPr>
        <p:spPr>
          <a:xfrm>
            <a:off x="4388407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4388406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Content Placeholder 81"/>
          <p:cNvSpPr>
            <a:spLocks noGrp="1"/>
          </p:cNvSpPr>
          <p:nvPr>
            <p:ph sz="quarter" idx="21"/>
          </p:nvPr>
        </p:nvSpPr>
        <p:spPr>
          <a:xfrm>
            <a:off x="7938613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938612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Content Placeholder 81"/>
          <p:cNvSpPr>
            <a:spLocks noGrp="1"/>
          </p:cNvSpPr>
          <p:nvPr>
            <p:ph sz="quarter" idx="23"/>
          </p:nvPr>
        </p:nvSpPr>
        <p:spPr>
          <a:xfrm>
            <a:off x="6163510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6163509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Content Placeholder 81"/>
          <p:cNvSpPr>
            <a:spLocks noGrp="1"/>
          </p:cNvSpPr>
          <p:nvPr>
            <p:ph sz="quarter" idx="25"/>
          </p:nvPr>
        </p:nvSpPr>
        <p:spPr>
          <a:xfrm>
            <a:off x="9713718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9713717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3EC9FACB-B35A-4609-A770-AC97789DC1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583922D-07F8-441C-B381-B26FEE64E358}" type="datetime1">
              <a:rPr lang="de-DE" smtClean="0"/>
              <a:t>19.07.2021</a:t>
            </a:fld>
            <a:endParaRPr lang="de-DE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888B51E7-C124-4FBE-9433-8D661E782F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751070"/>
      </p:ext>
    </p:extLst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54525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070850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838200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20" hasCustomPrompt="1"/>
          </p:nvPr>
        </p:nvSpPr>
        <p:spPr>
          <a:xfrm>
            <a:off x="4454525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8070850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7AE3463-9A4E-4F36-85D3-2608FCD40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AFEA006-1A4E-49C6-A38F-56540B17C06A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3FEB0A6-3C50-4E3A-96A0-2670630BD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064989"/>
      </p:ext>
    </p:extLst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54525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070850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A592CCC-BC1A-4AA6-AA75-A6D2DED6DA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6337BC2-6D4A-4A86-BBF3-37A9FA56BB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54525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462943-2CA8-4144-9E05-66B139AF7E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70850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0E9A15E6-EB26-49EB-825E-6F40CFF40D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74F8E32-404E-4F76-81F3-AD193634ED49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8B5EF63-EC02-4642-9359-110EC89CCC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6918"/>
      </p:ext>
    </p:extLst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199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507116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6176033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A592CCC-BC1A-4AA6-AA75-A6D2DED6DA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199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6337BC2-6D4A-4A86-BBF3-37A9FA56BB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07116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462943-2CA8-4144-9E05-66B139AF7E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76033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45C5E2E1-A8D5-4873-A233-FEA9A744DC0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844951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BBDB9AA6-F69A-411D-8089-DB3F0677F2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44951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BD92A29-EC45-4B5D-8948-ED20680882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E1658DCB-FCA3-4646-B2A8-CBF4F344F393}" type="datetime1">
              <a:rPr lang="de-DE" smtClean="0"/>
              <a:t>19.07.2021</a:t>
            </a:fld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D37C27E-1055-4CA7-823D-18949E1207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670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55" y="0"/>
            <a:ext cx="6096000" cy="2879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096000" y="3429000"/>
            <a:ext cx="6096000" cy="2879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35487" y="2710011"/>
            <a:ext cx="3405991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9C78BC29-0B49-4B72-BD08-2F40F6423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62487" y="3390682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A966F599-EC0F-4681-A1F5-1322F226E8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62487" y="4438203"/>
            <a:ext cx="3405992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708773B-A90C-4C48-9568-EFBE45BE652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2487" y="2997593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35486" y="1662489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35486" y="1269400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0280668"/>
      </p:ext>
    </p:extLst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400300"/>
            <a:ext cx="424180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333875" y="2400300"/>
            <a:ext cx="352425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7950200" y="2400300"/>
            <a:ext cx="424180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4249A41-294E-490A-903E-5E4805B4CC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BC10FF88-7C6A-437C-A6A3-721BEE914AD4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4501389-E352-43F1-AFC0-F33416D126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8604514"/>
      </p:ext>
    </p:extLst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648" y="3845"/>
            <a:ext cx="8531002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3648" y="1019174"/>
            <a:ext cx="853100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4B88E77-5298-4AA6-9D7D-C65E489D13C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44499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C51092-C1C3-4343-B20C-88CDC940B43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50798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78E895D-96A3-4C54-8781-B5C9D2AD020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957096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EB0E73D-FE2D-4A3C-82CE-FA0EC24C72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0B8D5892-A64D-4AA7-88BE-D2B418C11EA2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A86F030-E802-4E23-A459-A5CDFF15C4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8696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940">
          <p15:clr>
            <a:srgbClr val="FBAE40"/>
          </p15:clr>
        </p15:guide>
      </p15:sldGuideLst>
    </p:ext>
  </p:extLst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32119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4B88E77-5298-4AA6-9D7D-C65E489D13C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87477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C51092-C1C3-4343-B20C-88CDC940B43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42835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7DA07E1-325E-4DE9-9C9E-42A5E9879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CCCE174-624D-425A-9D3E-071FFFC82B2A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E08E39-5400-43E7-A28F-4D3C9B762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8102989"/>
      </p:ext>
    </p:extLst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5"/>
            <a:ext cx="2181225" cy="21145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7667625" y="1781176"/>
            <a:ext cx="3686175" cy="2114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838200" y="3990976"/>
            <a:ext cx="4457700" cy="216217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7667625" y="3990976"/>
            <a:ext cx="3686175" cy="216217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22" hasCustomPrompt="1"/>
          </p:nvPr>
        </p:nvSpPr>
        <p:spPr>
          <a:xfrm>
            <a:off x="3114675" y="1781175"/>
            <a:ext cx="2181225" cy="21145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5391150" y="1781175"/>
            <a:ext cx="2181225" cy="1209675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24" hasCustomPrompt="1"/>
          </p:nvPr>
        </p:nvSpPr>
        <p:spPr>
          <a:xfrm>
            <a:off x="5391150" y="3086100"/>
            <a:ext cx="2181225" cy="30670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FB4920C3-CCCD-487B-B5D9-FE0BA36B6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5D7CDAE-4ABC-4ED6-8548-D03016FE0BAC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02D1B93-4B4C-42F9-8F19-195E6AE72D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303321"/>
      </p:ext>
    </p:extLst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2657476"/>
            <a:ext cx="2476500" cy="252412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934954CD-C06C-4932-95F1-5CD4BA0BEB2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23972" y="3560052"/>
            <a:ext cx="1590953" cy="1621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83B23C8E-B96B-4B96-8BBB-4256C06F0B1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24197" y="3560051"/>
            <a:ext cx="3343553" cy="252412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67714684-98A0-4A0A-8913-173D16164E4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523972" y="808045"/>
            <a:ext cx="3343553" cy="252412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38DA1A-953E-4B3B-8DA0-D1848CD16BF9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076797" y="1710620"/>
            <a:ext cx="1590953" cy="1621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FC4CC93C-C969-4A6D-BCAB-CB4667FC361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7300" y="2657476"/>
            <a:ext cx="2476500" cy="252412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6762AC6-BD5A-4BC6-BEC8-D84442CB3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569FE60-A5E3-457C-BA1C-FBC8E9A631D9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1F302E7-8FA2-41C7-A14C-68400D604E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7790849"/>
      </p:ext>
    </p:extLst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346200" y="1268760"/>
            <a:ext cx="9499600" cy="4699000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09C26EB-21B5-45CE-BCA3-7DDFE0207C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124A75A-9009-46EE-AB75-2634633E28F1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D9F62-5E27-4B46-B88D-1538A063F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0088460"/>
      </p:ext>
    </p:extLst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orial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38200" y="1781176"/>
            <a:ext cx="3409950" cy="1981198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4391025" y="1781176"/>
            <a:ext cx="3409950" cy="1981198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943850" y="1781176"/>
            <a:ext cx="3409950" cy="1981198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24"/>
          </p:nvPr>
        </p:nvSpPr>
        <p:spPr>
          <a:xfrm>
            <a:off x="838200" y="3962402"/>
            <a:ext cx="3409950" cy="1981198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4391025" y="3962402"/>
            <a:ext cx="3409950" cy="1981198"/>
          </a:xfrm>
          <a:solidFill>
            <a:schemeClr val="tx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7943850" y="3962402"/>
            <a:ext cx="3409950" cy="1981198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3053163-8348-4EF6-9391-C195DF1325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B1DA56A4-3FF4-4EAE-904A-9A4A5867D4DF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0CA0A11-3021-4E3C-8EDD-20CE0C0FE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0199654"/>
      </p:ext>
    </p:extLst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x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3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Content Placeholder 81"/>
          <p:cNvSpPr>
            <a:spLocks noGrp="1"/>
          </p:cNvSpPr>
          <p:nvPr>
            <p:ph sz="quarter" idx="23"/>
          </p:nvPr>
        </p:nvSpPr>
        <p:spPr>
          <a:xfrm>
            <a:off x="4495800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81"/>
          <p:cNvSpPr>
            <a:spLocks noGrp="1"/>
          </p:cNvSpPr>
          <p:nvPr>
            <p:ph sz="quarter" idx="24"/>
          </p:nvPr>
        </p:nvSpPr>
        <p:spPr>
          <a:xfrm>
            <a:off x="8153400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CB315DC-D706-4BB4-BADC-0B64338F1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1A1012B-54DF-4F3B-873E-C8491A07BC22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B119C9A-A422-4D0A-8281-B48D6639F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9999808"/>
      </p:ext>
    </p:extLst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838200" y="4510091"/>
            <a:ext cx="10515599" cy="122554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06400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12800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43F1C62-39F6-4A06-8496-953920346B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FD08843-1BD9-4C3C-BC04-30C74694CEAF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020B4E2-63B7-4576-B525-7470526393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351632"/>
      </p:ext>
    </p:extLst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911225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620558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9039225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6329891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11225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911225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3620558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3620558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329891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329891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039225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9039225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911225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3620558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6329891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9039225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F3549756-B250-4F5F-BF71-F41023085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CC5033B-565C-4B91-87AF-EC9E655C0049}" type="datetime1">
              <a:rPr lang="de-DE" smtClean="0"/>
              <a:t>19.07.2021</a:t>
            </a:fld>
            <a:endParaRPr lang="de-DE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92D7C7B2-CED9-450D-BFD3-40F4DC2B1D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54386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08FD412-237D-43F3-93C1-D35722170EF0}"/>
              </a:ext>
            </a:extLst>
          </p:cNvPr>
          <p:cNvSpPr/>
          <p:nvPr userDrawn="1"/>
        </p:nvSpPr>
        <p:spPr>
          <a:xfrm>
            <a:off x="0" y="3429000"/>
            <a:ext cx="3985404" cy="2879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4153029"/>
            <a:ext cx="2560608" cy="2114652"/>
          </a:xfrm>
        </p:spPr>
        <p:txBody>
          <a:bodyPr anchor="ctr"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0" y="1491782"/>
            <a:ext cx="2560608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85404" y="1268413"/>
            <a:ext cx="8206597" cy="5040313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860"/>
            <a:ext cx="2560608" cy="741872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047446"/>
      </p:ext>
    </p:extLst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730793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74785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666718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299C5051-DD3E-42F2-A676-92060A2B1B4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324415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67A9B861-1D95-44FB-B285-44203392C0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68407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EC4A6728-8A09-428C-83AF-242B03E67D8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60340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F1A41A39-2890-4D11-A5BB-46CEEA0067F4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902460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C88EC92D-8712-4EEB-8E44-A378AFEE10F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46452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A8F894A-8471-4CD0-B74B-369CD76AE31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38385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AC5E20B-ABD4-4633-A3E3-FE3EA23AE7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6D0A35CD-CDA1-480A-961F-293CBED12246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3397447-2927-4FEA-8F81-E81961E3E5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7238497"/>
      </p:ext>
    </p:extLst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000251"/>
            <a:ext cx="12191999" cy="2581274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70904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970904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094869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5094869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218832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8218832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1529697" y="4783957"/>
            <a:ext cx="441207" cy="1225549"/>
          </a:xfrm>
          <a:solidFill>
            <a:schemeClr val="accent2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1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653661" y="4783957"/>
            <a:ext cx="441207" cy="1225549"/>
          </a:xfrm>
          <a:solidFill>
            <a:schemeClr val="accent3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2" name="Text Placeholder 85"/>
          <p:cNvSpPr>
            <a:spLocks noGrp="1"/>
          </p:cNvSpPr>
          <p:nvPr>
            <p:ph type="body" sz="quarter" idx="26" hasCustomPrompt="1"/>
          </p:nvPr>
        </p:nvSpPr>
        <p:spPr>
          <a:xfrm>
            <a:off x="7777625" y="4783957"/>
            <a:ext cx="441207" cy="1225549"/>
          </a:xfrm>
          <a:solidFill>
            <a:schemeClr val="accent5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D916B2B-A86F-4018-8393-4136E1408B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AB7CBC0-D878-4238-B466-923F7221123A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44BAA0F-1E6A-43C7-BF32-55164A3977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544897"/>
      </p:ext>
    </p:extLst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319842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38200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029175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3547533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738508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256866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447842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8966200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319842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838200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4029175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3547533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6738508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3"/>
          </p:nvPr>
        </p:nvSpPr>
        <p:spPr>
          <a:xfrm>
            <a:off x="6256866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9447842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8966200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3B0B357B-8E28-4A5A-A785-85E907E8A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C03E893-1CDB-4F68-9CB9-3CE2F789649E}" type="datetime1">
              <a:rPr lang="de-DE" smtClean="0"/>
              <a:t>19.07.2021</a:t>
            </a:fld>
            <a:endParaRPr lang="de-DE"/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ACEAE050-7193-4411-9E5D-F374A8FE81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4456620"/>
      </p:ext>
    </p:extLst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49" cy="904875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49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131498" y="2649120"/>
            <a:ext cx="2387600" cy="390525"/>
          </a:xfrm>
        </p:spPr>
        <p:txBody>
          <a:bodyPr anchor="b">
            <a:noAutofit/>
          </a:bodyPr>
          <a:lstStyle>
            <a:lvl1pPr marL="0" indent="0" algn="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131498" y="3011070"/>
            <a:ext cx="2387600" cy="1009649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672902" y="2649120"/>
            <a:ext cx="238760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8672902" y="3011070"/>
            <a:ext cx="2387600" cy="10096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131498" y="4701757"/>
            <a:ext cx="2387600" cy="390525"/>
          </a:xfrm>
        </p:spPr>
        <p:txBody>
          <a:bodyPr anchor="b">
            <a:noAutofit/>
          </a:bodyPr>
          <a:lstStyle>
            <a:lvl1pPr marL="0" indent="0" algn="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1131498" y="5063707"/>
            <a:ext cx="2387600" cy="1009649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8672902" y="4701757"/>
            <a:ext cx="238760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8672902" y="5063707"/>
            <a:ext cx="2387600" cy="10096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CDCCCB-5094-44F7-A1A8-2A3C48EBF92F}"/>
              </a:ext>
            </a:extLst>
          </p:cNvPr>
          <p:cNvGrpSpPr/>
          <p:nvPr userDrawn="1"/>
        </p:nvGrpSpPr>
        <p:grpSpPr>
          <a:xfrm>
            <a:off x="4540370" y="1924049"/>
            <a:ext cx="3111260" cy="4243218"/>
            <a:chOff x="4994276" y="1098550"/>
            <a:chExt cx="3418681" cy="4662488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2F2473E-ACAE-4775-87C6-E1E4A097BC14}"/>
                </a:ext>
              </a:extLst>
            </p:cNvPr>
            <p:cNvSpPr/>
            <p:nvPr/>
          </p:nvSpPr>
          <p:spPr>
            <a:xfrm>
              <a:off x="4994276" y="1112838"/>
              <a:ext cx="3402012" cy="4648200"/>
            </a:xfrm>
            <a:prstGeom prst="roundRect">
              <a:avLst>
                <a:gd name="adj" fmla="val 6547"/>
              </a:avLst>
            </a:prstGeom>
            <a:solidFill>
              <a:schemeClr val="accent4"/>
            </a:solidFill>
            <a:ln w="2540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Line 15">
              <a:extLst>
                <a:ext uri="{FF2B5EF4-FFF2-40B4-BE49-F238E27FC236}">
                  <a16:creationId xmlns:a16="http://schemas.microsoft.com/office/drawing/2014/main" id="{11CE2AE8-6DAA-4567-821C-1A92EEC510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2957" y="1473200"/>
              <a:ext cx="0" cy="195263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Line 16">
              <a:extLst>
                <a:ext uri="{FF2B5EF4-FFF2-40B4-BE49-F238E27FC236}">
                  <a16:creationId xmlns:a16="http://schemas.microsoft.com/office/drawing/2014/main" id="{EFE3BEA2-17D1-42A5-9B24-B60F7EF047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83538" y="1098550"/>
              <a:ext cx="161925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Line 17">
              <a:extLst>
                <a:ext uri="{FF2B5EF4-FFF2-40B4-BE49-F238E27FC236}">
                  <a16:creationId xmlns:a16="http://schemas.microsoft.com/office/drawing/2014/main" id="{B8F5C87A-B81B-4DAD-B79E-53F47B9833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2957" y="1708150"/>
              <a:ext cx="0" cy="195263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Oval 18">
              <a:extLst>
                <a:ext uri="{FF2B5EF4-FFF2-40B4-BE49-F238E27FC236}">
                  <a16:creationId xmlns:a16="http://schemas.microsoft.com/office/drawing/2014/main" id="{ADCD16FC-CD5F-4A13-9E38-D631AEEC6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9088" y="1168400"/>
              <a:ext cx="52388" cy="52388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Oval 19">
              <a:extLst>
                <a:ext uri="{FF2B5EF4-FFF2-40B4-BE49-F238E27FC236}">
                  <a16:creationId xmlns:a16="http://schemas.microsoft.com/office/drawing/2014/main" id="{32F60239-D185-44F9-A296-2C1A38911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6213" y="1155700"/>
              <a:ext cx="77788" cy="79375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9E3DFC9-5522-43AA-A154-B79CF462D8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86300" y="2098864"/>
            <a:ext cx="2819400" cy="3906590"/>
          </a:xfrm>
          <a:prstGeom prst="roundRect">
            <a:avLst>
              <a:gd name="adj" fmla="val 3889"/>
            </a:avLst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40C30076-67B8-40BF-9612-96B62C4170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E16D437-AC09-4146-B442-C1A1BE762F80}" type="datetime1">
              <a:rPr lang="de-DE" smtClean="0"/>
              <a:t>19.07.2021</a:t>
            </a:fld>
            <a:endParaRPr lang="de-DE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EF3F270A-7F0E-48A9-91E8-7FF07D2AB8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8107818"/>
      </p:ext>
    </p:extLst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349128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349128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4608902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4608902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7868676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7868676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9E3DFC9-5522-43AA-A154-B79CF462D8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63983" y="2469349"/>
            <a:ext cx="1421487" cy="1633523"/>
          </a:xfrm>
          <a:prstGeom prst="roundRect">
            <a:avLst>
              <a:gd name="adj" fmla="val 14387"/>
            </a:avLst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4" name="Picture Placeholder 10">
            <a:extLst>
              <a:ext uri="{FF2B5EF4-FFF2-40B4-BE49-F238E27FC236}">
                <a16:creationId xmlns:a16="http://schemas.microsoft.com/office/drawing/2014/main" id="{5B4CCAB3-7E67-4B16-897C-9F6D5FE262D5}"/>
              </a:ext>
            </a:extLst>
          </p:cNvPr>
          <p:cNvSpPr>
            <a:spLocks noGrp="1" noChangeAspect="1"/>
          </p:cNvSpPr>
          <p:nvPr>
            <p:ph type="pic" sz="quarter" idx="36" hasCustomPrompt="1"/>
          </p:nvPr>
        </p:nvSpPr>
        <p:spPr>
          <a:xfrm>
            <a:off x="1967546" y="2418524"/>
            <a:ext cx="1737360" cy="173736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5" name="Picture Placeholder 10">
            <a:extLst>
              <a:ext uri="{FF2B5EF4-FFF2-40B4-BE49-F238E27FC236}">
                <a16:creationId xmlns:a16="http://schemas.microsoft.com/office/drawing/2014/main" id="{6566CFC1-D311-49A3-A81A-CF3025485680}"/>
              </a:ext>
            </a:extLst>
          </p:cNvPr>
          <p:cNvSpPr>
            <a:spLocks noGrp="1" noChangeAspect="1"/>
          </p:cNvSpPr>
          <p:nvPr>
            <p:ph type="pic" sz="quarter" idx="37" hasCustomPrompt="1"/>
          </p:nvPr>
        </p:nvSpPr>
        <p:spPr>
          <a:xfrm>
            <a:off x="8458470" y="2418524"/>
            <a:ext cx="1737360" cy="173736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05377A6C-DD92-44BF-B53A-08B54629FB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B726615-3006-4078-80CB-B585859F5138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EA96F6C-B74B-43AB-B94A-36029FC457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5000622"/>
      </p:ext>
    </p:extLst>
  </p:cSld>
  <p:clrMapOvr>
    <a:masterClrMapping/>
  </p:clrMapOvr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44928" y="1311574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944928" y="1702099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44928" y="2771416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944928" y="3161941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44928" y="4224968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44928" y="4615493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DE412015-E1EA-478C-8A91-44C93A4DD8B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1394" y="764704"/>
            <a:ext cx="4800550" cy="5472608"/>
          </a:xfrm>
          <a:custGeom>
            <a:avLst/>
            <a:gdLst>
              <a:gd name="connsiteX0" fmla="*/ 3215867 w 5446714"/>
              <a:gd name="connsiteY0" fmla="*/ 910514 h 6430126"/>
              <a:gd name="connsiteX1" fmla="*/ 4803999 w 5446714"/>
              <a:gd name="connsiteY1" fmla="*/ 1543136 h 6430126"/>
              <a:gd name="connsiteX2" fmla="*/ 4300739 w 5446714"/>
              <a:gd name="connsiteY2" fmla="*/ 2046221 h 6430126"/>
              <a:gd name="connsiteX3" fmla="*/ 4151569 w 5446714"/>
              <a:gd name="connsiteY3" fmla="*/ 2208895 h 6430126"/>
              <a:gd name="connsiteX4" fmla="*/ 3969251 w 5446714"/>
              <a:gd name="connsiteY4" fmla="*/ 2407719 h 6430126"/>
              <a:gd name="connsiteX5" fmla="*/ 3774877 w 5446714"/>
              <a:gd name="connsiteY5" fmla="*/ 2618593 h 6430126"/>
              <a:gd name="connsiteX6" fmla="*/ 3630227 w 5446714"/>
              <a:gd name="connsiteY6" fmla="*/ 2776748 h 6430126"/>
              <a:gd name="connsiteX7" fmla="*/ 3606119 w 5446714"/>
              <a:gd name="connsiteY7" fmla="*/ 2800848 h 6430126"/>
              <a:gd name="connsiteX8" fmla="*/ 2840682 w 5446714"/>
              <a:gd name="connsiteY8" fmla="*/ 2821936 h 6430126"/>
              <a:gd name="connsiteX9" fmla="*/ 2840682 w 5446714"/>
              <a:gd name="connsiteY9" fmla="*/ 3608193 h 6430126"/>
              <a:gd name="connsiteX10" fmla="*/ 3601599 w 5446714"/>
              <a:gd name="connsiteY10" fmla="*/ 3633799 h 6430126"/>
              <a:gd name="connsiteX11" fmla="*/ 3767344 w 5446714"/>
              <a:gd name="connsiteY11" fmla="*/ 3819067 h 6430126"/>
              <a:gd name="connsiteX12" fmla="*/ 3957196 w 5446714"/>
              <a:gd name="connsiteY12" fmla="*/ 4031448 h 6430126"/>
              <a:gd name="connsiteX13" fmla="*/ 4138008 w 5446714"/>
              <a:gd name="connsiteY13" fmla="*/ 4233283 h 6430126"/>
              <a:gd name="connsiteX14" fmla="*/ 4282657 w 5446714"/>
              <a:gd name="connsiteY14" fmla="*/ 4395957 h 6430126"/>
              <a:gd name="connsiteX15" fmla="*/ 4281151 w 5446714"/>
              <a:gd name="connsiteY15" fmla="*/ 4397464 h 6430126"/>
              <a:gd name="connsiteX16" fmla="*/ 4779891 w 5446714"/>
              <a:gd name="connsiteY16" fmla="*/ 4908080 h 6430126"/>
              <a:gd name="connsiteX17" fmla="*/ 3215867 w 5446714"/>
              <a:gd name="connsiteY17" fmla="*/ 5519614 h 6430126"/>
              <a:gd name="connsiteX18" fmla="*/ 1046123 w 5446714"/>
              <a:gd name="connsiteY18" fmla="*/ 3995298 h 6430126"/>
              <a:gd name="connsiteX19" fmla="*/ 910513 w 5446714"/>
              <a:gd name="connsiteY19" fmla="*/ 3215065 h 6430126"/>
              <a:gd name="connsiteX20" fmla="*/ 1046123 w 5446714"/>
              <a:gd name="connsiteY20" fmla="*/ 2434831 h 6430126"/>
              <a:gd name="connsiteX21" fmla="*/ 3215867 w 5446714"/>
              <a:gd name="connsiteY21" fmla="*/ 910514 h 6430126"/>
              <a:gd name="connsiteX22" fmla="*/ 3215294 w 5446714"/>
              <a:gd name="connsiteY22" fmla="*/ 0 h 6430126"/>
              <a:gd name="connsiteX23" fmla="*/ 5446714 w 5446714"/>
              <a:gd name="connsiteY23" fmla="*/ 899435 h 6430126"/>
              <a:gd name="connsiteX24" fmla="*/ 4981145 w 5446714"/>
              <a:gd name="connsiteY24" fmla="*/ 1364971 h 6430126"/>
              <a:gd name="connsiteX25" fmla="*/ 3215294 w 5446714"/>
              <a:gd name="connsiteY25" fmla="*/ 656873 h 6430126"/>
              <a:gd name="connsiteX26" fmla="*/ 1045649 w 5446714"/>
              <a:gd name="connsiteY26" fmla="*/ 1859133 h 6430126"/>
              <a:gd name="connsiteX27" fmla="*/ 656920 w 5446714"/>
              <a:gd name="connsiteY27" fmla="*/ 3215064 h 6430126"/>
              <a:gd name="connsiteX28" fmla="*/ 1045649 w 5446714"/>
              <a:gd name="connsiteY28" fmla="*/ 4570995 h 6430126"/>
              <a:gd name="connsiteX29" fmla="*/ 3215294 w 5446714"/>
              <a:gd name="connsiteY29" fmla="*/ 5773253 h 6430126"/>
              <a:gd name="connsiteX30" fmla="*/ 4955531 w 5446714"/>
              <a:gd name="connsiteY30" fmla="*/ 5090768 h 6430126"/>
              <a:gd name="connsiteX31" fmla="*/ 5413567 w 5446714"/>
              <a:gd name="connsiteY31" fmla="*/ 5562331 h 6430126"/>
              <a:gd name="connsiteX32" fmla="*/ 3215294 w 5446714"/>
              <a:gd name="connsiteY32" fmla="*/ 6430126 h 6430126"/>
              <a:gd name="connsiteX33" fmla="*/ 1045649 w 5446714"/>
              <a:gd name="connsiteY33" fmla="*/ 5587943 h 6430126"/>
              <a:gd name="connsiteX34" fmla="*/ 0 w 5446714"/>
              <a:gd name="connsiteY34" fmla="*/ 3215064 h 6430126"/>
              <a:gd name="connsiteX35" fmla="*/ 1045649 w 5446714"/>
              <a:gd name="connsiteY35" fmla="*/ 842184 h 6430126"/>
              <a:gd name="connsiteX36" fmla="*/ 3215294 w 5446714"/>
              <a:gd name="connsiteY36" fmla="*/ 0 h 6430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446714" h="6430126">
                <a:moveTo>
                  <a:pt x="3215867" y="910514"/>
                </a:moveTo>
                <a:cubicBezTo>
                  <a:pt x="3830627" y="910514"/>
                  <a:pt x="4389638" y="1151513"/>
                  <a:pt x="4803999" y="1543136"/>
                </a:cubicBezTo>
                <a:cubicBezTo>
                  <a:pt x="4803999" y="1543136"/>
                  <a:pt x="4803999" y="1543136"/>
                  <a:pt x="4300739" y="2046221"/>
                </a:cubicBezTo>
                <a:cubicBezTo>
                  <a:pt x="4300739" y="2046221"/>
                  <a:pt x="4300739" y="2046221"/>
                  <a:pt x="4151569" y="2208895"/>
                </a:cubicBezTo>
                <a:cubicBezTo>
                  <a:pt x="4151569" y="2208895"/>
                  <a:pt x="4151569" y="2208895"/>
                  <a:pt x="3969251" y="2407719"/>
                </a:cubicBezTo>
                <a:cubicBezTo>
                  <a:pt x="3969251" y="2407719"/>
                  <a:pt x="3969251" y="2407719"/>
                  <a:pt x="3774877" y="2618593"/>
                </a:cubicBezTo>
                <a:cubicBezTo>
                  <a:pt x="3774877" y="2618593"/>
                  <a:pt x="3774877" y="2618593"/>
                  <a:pt x="3630227" y="2776748"/>
                </a:cubicBezTo>
                <a:cubicBezTo>
                  <a:pt x="3630227" y="2776748"/>
                  <a:pt x="3630227" y="2776748"/>
                  <a:pt x="3606119" y="2800848"/>
                </a:cubicBezTo>
                <a:cubicBezTo>
                  <a:pt x="3387638" y="2605036"/>
                  <a:pt x="3050123" y="2611062"/>
                  <a:pt x="2840682" y="2821936"/>
                </a:cubicBezTo>
                <a:cubicBezTo>
                  <a:pt x="2623708" y="3038834"/>
                  <a:pt x="2623708" y="3391295"/>
                  <a:pt x="2840682" y="3608193"/>
                </a:cubicBezTo>
                <a:cubicBezTo>
                  <a:pt x="3048616" y="3817561"/>
                  <a:pt x="3383118" y="3825092"/>
                  <a:pt x="3601599" y="3633799"/>
                </a:cubicBezTo>
                <a:cubicBezTo>
                  <a:pt x="3601599" y="3633799"/>
                  <a:pt x="3601599" y="3633799"/>
                  <a:pt x="3767344" y="3819067"/>
                </a:cubicBezTo>
                <a:cubicBezTo>
                  <a:pt x="3767344" y="3819067"/>
                  <a:pt x="3767344" y="3819067"/>
                  <a:pt x="3957196" y="4031448"/>
                </a:cubicBezTo>
                <a:cubicBezTo>
                  <a:pt x="3957196" y="4031448"/>
                  <a:pt x="3957196" y="4031448"/>
                  <a:pt x="4138008" y="4233283"/>
                </a:cubicBezTo>
                <a:cubicBezTo>
                  <a:pt x="4138008" y="4233283"/>
                  <a:pt x="4138008" y="4233283"/>
                  <a:pt x="4282657" y="4395957"/>
                </a:cubicBezTo>
                <a:lnTo>
                  <a:pt x="4281151" y="4397464"/>
                </a:lnTo>
                <a:cubicBezTo>
                  <a:pt x="4281151" y="4397464"/>
                  <a:pt x="4281151" y="4397464"/>
                  <a:pt x="4779891" y="4908080"/>
                </a:cubicBezTo>
                <a:cubicBezTo>
                  <a:pt x="4368544" y="5287653"/>
                  <a:pt x="3818573" y="5519614"/>
                  <a:pt x="3215867" y="5519614"/>
                </a:cubicBezTo>
                <a:cubicBezTo>
                  <a:pt x="2216881" y="5519614"/>
                  <a:pt x="1365557" y="4883980"/>
                  <a:pt x="1046123" y="3995298"/>
                </a:cubicBezTo>
                <a:cubicBezTo>
                  <a:pt x="958730" y="3751286"/>
                  <a:pt x="910513" y="3489201"/>
                  <a:pt x="910513" y="3215065"/>
                </a:cubicBezTo>
                <a:cubicBezTo>
                  <a:pt x="910513" y="2940929"/>
                  <a:pt x="958730" y="2678842"/>
                  <a:pt x="1046123" y="2434831"/>
                </a:cubicBezTo>
                <a:cubicBezTo>
                  <a:pt x="1365557" y="1546148"/>
                  <a:pt x="2216881" y="910514"/>
                  <a:pt x="3215867" y="910514"/>
                </a:cubicBezTo>
                <a:close/>
                <a:moveTo>
                  <a:pt x="3215294" y="0"/>
                </a:moveTo>
                <a:cubicBezTo>
                  <a:pt x="4081646" y="0"/>
                  <a:pt x="4868142" y="341996"/>
                  <a:pt x="5446714" y="899435"/>
                </a:cubicBezTo>
                <a:cubicBezTo>
                  <a:pt x="5446714" y="899435"/>
                  <a:pt x="5446714" y="899435"/>
                  <a:pt x="4981145" y="1364971"/>
                </a:cubicBezTo>
                <a:cubicBezTo>
                  <a:pt x="4523109" y="926553"/>
                  <a:pt x="3900841" y="656873"/>
                  <a:pt x="3215294" y="656873"/>
                </a:cubicBezTo>
                <a:cubicBezTo>
                  <a:pt x="2300729" y="656873"/>
                  <a:pt x="1497658" y="1137476"/>
                  <a:pt x="1045649" y="1859133"/>
                </a:cubicBezTo>
                <a:cubicBezTo>
                  <a:pt x="800057" y="2252353"/>
                  <a:pt x="656920" y="2716382"/>
                  <a:pt x="656920" y="3215064"/>
                </a:cubicBezTo>
                <a:cubicBezTo>
                  <a:pt x="656920" y="3713744"/>
                  <a:pt x="800057" y="4177774"/>
                  <a:pt x="1045649" y="4570995"/>
                </a:cubicBezTo>
                <a:cubicBezTo>
                  <a:pt x="1497658" y="5292651"/>
                  <a:pt x="2300729" y="5773253"/>
                  <a:pt x="3215294" y="5773253"/>
                </a:cubicBezTo>
                <a:cubicBezTo>
                  <a:pt x="3887281" y="5773253"/>
                  <a:pt x="4499002" y="5514120"/>
                  <a:pt x="4955531" y="5090768"/>
                </a:cubicBezTo>
                <a:cubicBezTo>
                  <a:pt x="4955531" y="5090768"/>
                  <a:pt x="4955531" y="5090768"/>
                  <a:pt x="5413567" y="5562331"/>
                </a:cubicBezTo>
                <a:cubicBezTo>
                  <a:pt x="4838008" y="6100183"/>
                  <a:pt x="4065072" y="6430126"/>
                  <a:pt x="3215294" y="6430126"/>
                </a:cubicBezTo>
                <a:cubicBezTo>
                  <a:pt x="2379077" y="6430126"/>
                  <a:pt x="1618194" y="6110729"/>
                  <a:pt x="1045649" y="5587943"/>
                </a:cubicBezTo>
                <a:cubicBezTo>
                  <a:pt x="403796" y="5000373"/>
                  <a:pt x="0" y="4155175"/>
                  <a:pt x="0" y="3215064"/>
                </a:cubicBezTo>
                <a:cubicBezTo>
                  <a:pt x="0" y="2274952"/>
                  <a:pt x="403796" y="1429754"/>
                  <a:pt x="1045649" y="842184"/>
                </a:cubicBezTo>
                <a:cubicBezTo>
                  <a:pt x="1618194" y="319397"/>
                  <a:pt x="2379077" y="0"/>
                  <a:pt x="321529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A06EDF1-3A37-44F6-95BA-D1F47EC980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B53719B-9141-4DE6-B870-51F59542C8F6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0ED95D9-6CA9-45CE-A7A7-15337FEE24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6336786"/>
      </p:ext>
    </p:extLst>
  </p:cSld>
  <p:clrMapOvr>
    <a:masterClrMapping/>
  </p:clrMapOvr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9351" y="1311574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29351" y="1702099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36532" y="2965509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136532" y="3356034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43712" y="4619445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43712" y="5009970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A781B8-65E7-4A93-A83D-03CBA66CCB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-24681" y="0"/>
            <a:ext cx="6257315" cy="6308725"/>
          </a:xfrm>
          <a:custGeom>
            <a:avLst/>
            <a:gdLst>
              <a:gd name="connsiteX0" fmla="*/ 4195063 w 6257315"/>
              <a:gd name="connsiteY0" fmla="*/ 0 h 6858000"/>
              <a:gd name="connsiteX1" fmla="*/ 6257315 w 6257315"/>
              <a:gd name="connsiteY1" fmla="*/ 0 h 6858000"/>
              <a:gd name="connsiteX2" fmla="*/ 6257315 w 6257315"/>
              <a:gd name="connsiteY2" fmla="*/ 3571925 h 6858000"/>
              <a:gd name="connsiteX3" fmla="*/ 2035313 w 6257315"/>
              <a:gd name="connsiteY3" fmla="*/ 0 h 6858000"/>
              <a:gd name="connsiteX4" fmla="*/ 4056749 w 6257315"/>
              <a:gd name="connsiteY4" fmla="*/ 0 h 6858000"/>
              <a:gd name="connsiteX5" fmla="*/ 6257315 w 6257315"/>
              <a:gd name="connsiteY5" fmla="*/ 3811493 h 6858000"/>
              <a:gd name="connsiteX6" fmla="*/ 6257315 w 6257315"/>
              <a:gd name="connsiteY6" fmla="*/ 6858000 h 6858000"/>
              <a:gd name="connsiteX7" fmla="*/ 5994782 w 6257315"/>
              <a:gd name="connsiteY7" fmla="*/ 6858000 h 6858000"/>
              <a:gd name="connsiteX8" fmla="*/ 0 w 6257315"/>
              <a:gd name="connsiteY8" fmla="*/ 0 h 6858000"/>
              <a:gd name="connsiteX9" fmla="*/ 1896999 w 6257315"/>
              <a:gd name="connsiteY9" fmla="*/ 0 h 6858000"/>
              <a:gd name="connsiteX10" fmla="*/ 5856468 w 6257315"/>
              <a:gd name="connsiteY10" fmla="*/ 6858000 h 6858000"/>
              <a:gd name="connsiteX11" fmla="*/ 3959467 w 6257315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57315" h="6858000">
                <a:moveTo>
                  <a:pt x="4195063" y="0"/>
                </a:moveTo>
                <a:lnTo>
                  <a:pt x="6257315" y="0"/>
                </a:lnTo>
                <a:lnTo>
                  <a:pt x="6257315" y="3571925"/>
                </a:lnTo>
                <a:close/>
                <a:moveTo>
                  <a:pt x="2035313" y="0"/>
                </a:moveTo>
                <a:lnTo>
                  <a:pt x="4056749" y="0"/>
                </a:lnTo>
                <a:lnTo>
                  <a:pt x="6257315" y="3811493"/>
                </a:lnTo>
                <a:lnTo>
                  <a:pt x="6257315" y="6858000"/>
                </a:lnTo>
                <a:lnTo>
                  <a:pt x="5994782" y="6858000"/>
                </a:lnTo>
                <a:close/>
                <a:moveTo>
                  <a:pt x="0" y="0"/>
                </a:moveTo>
                <a:lnTo>
                  <a:pt x="1896999" y="0"/>
                </a:lnTo>
                <a:lnTo>
                  <a:pt x="5856468" y="6858000"/>
                </a:lnTo>
                <a:lnTo>
                  <a:pt x="3959467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C50FE81-A18A-4B12-880C-F590D80A8D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AE55497-DDD3-4951-8B51-3A44144E9B7D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0072C00-394D-452F-B517-F94ED832F4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819536"/>
      </p:ext>
    </p:extLst>
  </p:cSld>
  <p:clrMapOvr>
    <a:masterClrMapping/>
  </p:clrMapOvr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7DAC40-C3D1-49F0-9C41-67413285C78F}"/>
              </a:ext>
            </a:extLst>
          </p:cNvPr>
          <p:cNvSpPr/>
          <p:nvPr userDrawn="1"/>
        </p:nvSpPr>
        <p:spPr>
          <a:xfrm>
            <a:off x="0" y="1"/>
            <a:ext cx="7381876" cy="63087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10600" y="1311574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10600" y="1702099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10600" y="2965509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610600" y="3356034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610600" y="4619445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610600" y="5009970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A781B8-65E7-4A93-A83D-03CBA66CCB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53512" y="0"/>
            <a:ext cx="3228364" cy="63087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4E83C8-78D9-4AD1-A71F-20579CE4C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009900" cy="2159000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E84233F-2627-4458-9230-7FFAB0FAF31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" y="2718575"/>
            <a:ext cx="3009900" cy="19008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19E38D6B-3DFC-48C1-BD7F-DBDBACD682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4A15E31-6047-4AF3-ABCC-C1F924DBF044}" type="datetime1">
              <a:rPr lang="de-DE" smtClean="0"/>
              <a:t>19.07.2021</a:t>
            </a:fld>
            <a:endParaRPr lang="de-DE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256E82B-0DBD-4B28-ADEB-51ED75CAE6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7820618"/>
      </p:ext>
    </p:extLst>
  </p:cSld>
  <p:clrMapOvr>
    <a:masterClrMapping/>
  </p:clrMapOvr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30528" y="3341384"/>
            <a:ext cx="3408872" cy="678792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3CA6-D7B4-415B-B11E-142D5F02F9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5253" y="2015821"/>
            <a:ext cx="3999422" cy="1325563"/>
          </a:xfrm>
        </p:spPr>
        <p:txBody>
          <a:bodyPr anchor="b"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8BA3AB8-2A97-43AD-A3FC-B9879BD9DBA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3223" y="1000836"/>
            <a:ext cx="4681100" cy="4681097"/>
          </a:xfrm>
          <a:custGeom>
            <a:avLst/>
            <a:gdLst>
              <a:gd name="connsiteX0" fmla="*/ 4161987 w 4681100"/>
              <a:gd name="connsiteY0" fmla="*/ 3205433 h 4681097"/>
              <a:gd name="connsiteX1" fmla="*/ 4529055 w 4681100"/>
              <a:gd name="connsiteY1" fmla="*/ 3357477 h 4681097"/>
              <a:gd name="connsiteX2" fmla="*/ 4529055 w 4681100"/>
              <a:gd name="connsiteY2" fmla="*/ 4091614 h 4681097"/>
              <a:gd name="connsiteX3" fmla="*/ 4091615 w 4681100"/>
              <a:gd name="connsiteY3" fmla="*/ 4529053 h 4681097"/>
              <a:gd name="connsiteX4" fmla="*/ 3357478 w 4681100"/>
              <a:gd name="connsiteY4" fmla="*/ 4529053 h 4681097"/>
              <a:gd name="connsiteX5" fmla="*/ 3357480 w 4681100"/>
              <a:gd name="connsiteY5" fmla="*/ 4529053 h 4681097"/>
              <a:gd name="connsiteX6" fmla="*/ 3357480 w 4681100"/>
              <a:gd name="connsiteY6" fmla="*/ 3794916 h 4681097"/>
              <a:gd name="connsiteX7" fmla="*/ 3794918 w 4681100"/>
              <a:gd name="connsiteY7" fmla="*/ 3357477 h 4681097"/>
              <a:gd name="connsiteX8" fmla="*/ 4161987 w 4681100"/>
              <a:gd name="connsiteY8" fmla="*/ 3205433 h 4681097"/>
              <a:gd name="connsiteX9" fmla="*/ 4161987 w 4681100"/>
              <a:gd name="connsiteY9" fmla="*/ 1604964 h 4681097"/>
              <a:gd name="connsiteX10" fmla="*/ 4529056 w 4681100"/>
              <a:gd name="connsiteY10" fmla="*/ 1757008 h 4681097"/>
              <a:gd name="connsiteX11" fmla="*/ 4529056 w 4681100"/>
              <a:gd name="connsiteY11" fmla="*/ 2491145 h 4681097"/>
              <a:gd name="connsiteX12" fmla="*/ 2491146 w 4681100"/>
              <a:gd name="connsiteY12" fmla="*/ 4529053 h 4681097"/>
              <a:gd name="connsiteX13" fmla="*/ 1757010 w 4681100"/>
              <a:gd name="connsiteY13" fmla="*/ 4529053 h 4681097"/>
              <a:gd name="connsiteX14" fmla="*/ 1757011 w 4681100"/>
              <a:gd name="connsiteY14" fmla="*/ 4529053 h 4681097"/>
              <a:gd name="connsiteX15" fmla="*/ 1757011 w 4681100"/>
              <a:gd name="connsiteY15" fmla="*/ 3794916 h 4681097"/>
              <a:gd name="connsiteX16" fmla="*/ 3794919 w 4681100"/>
              <a:gd name="connsiteY16" fmla="*/ 1757008 h 4681097"/>
              <a:gd name="connsiteX17" fmla="*/ 4161987 w 4681100"/>
              <a:gd name="connsiteY17" fmla="*/ 1604964 h 4681097"/>
              <a:gd name="connsiteX18" fmla="*/ 2557021 w 4681100"/>
              <a:gd name="connsiteY18" fmla="*/ 1123 h 4681097"/>
              <a:gd name="connsiteX19" fmla="*/ 2924090 w 4681100"/>
              <a:gd name="connsiteY19" fmla="*/ 153168 h 4681097"/>
              <a:gd name="connsiteX20" fmla="*/ 2924090 w 4681100"/>
              <a:gd name="connsiteY20" fmla="*/ 887305 h 4681097"/>
              <a:gd name="connsiteX21" fmla="*/ 886181 w 4681100"/>
              <a:gd name="connsiteY21" fmla="*/ 2925213 h 4681097"/>
              <a:gd name="connsiteX22" fmla="*/ 152044 w 4681100"/>
              <a:gd name="connsiteY22" fmla="*/ 2925213 h 4681097"/>
              <a:gd name="connsiteX23" fmla="*/ 152046 w 4681100"/>
              <a:gd name="connsiteY23" fmla="*/ 2925213 h 4681097"/>
              <a:gd name="connsiteX24" fmla="*/ 152046 w 4681100"/>
              <a:gd name="connsiteY24" fmla="*/ 2191076 h 4681097"/>
              <a:gd name="connsiteX25" fmla="*/ 2189953 w 4681100"/>
              <a:gd name="connsiteY25" fmla="*/ 153169 h 4681097"/>
              <a:gd name="connsiteX26" fmla="*/ 2557021 w 4681100"/>
              <a:gd name="connsiteY26" fmla="*/ 1123 h 4681097"/>
              <a:gd name="connsiteX27" fmla="*/ 956553 w 4681100"/>
              <a:gd name="connsiteY27" fmla="*/ 0 h 4681097"/>
              <a:gd name="connsiteX28" fmla="*/ 1323620 w 4681100"/>
              <a:gd name="connsiteY28" fmla="*/ 152045 h 4681097"/>
              <a:gd name="connsiteX29" fmla="*/ 1323620 w 4681100"/>
              <a:gd name="connsiteY29" fmla="*/ 886182 h 4681097"/>
              <a:gd name="connsiteX30" fmla="*/ 886181 w 4681100"/>
              <a:gd name="connsiteY30" fmla="*/ 1323620 h 4681097"/>
              <a:gd name="connsiteX31" fmla="*/ 152044 w 4681100"/>
              <a:gd name="connsiteY31" fmla="*/ 1323620 h 4681097"/>
              <a:gd name="connsiteX32" fmla="*/ 152046 w 4681100"/>
              <a:gd name="connsiteY32" fmla="*/ 1323620 h 4681097"/>
              <a:gd name="connsiteX33" fmla="*/ 152046 w 4681100"/>
              <a:gd name="connsiteY33" fmla="*/ 589483 h 4681097"/>
              <a:gd name="connsiteX34" fmla="*/ 589484 w 4681100"/>
              <a:gd name="connsiteY34" fmla="*/ 152045 h 4681097"/>
              <a:gd name="connsiteX35" fmla="*/ 956553 w 4681100"/>
              <a:gd name="connsiteY35" fmla="*/ 0 h 4681097"/>
              <a:gd name="connsiteX36" fmla="*/ 4161987 w 4681100"/>
              <a:gd name="connsiteY36" fmla="*/ 0 h 4681097"/>
              <a:gd name="connsiteX37" fmla="*/ 4529056 w 4681100"/>
              <a:gd name="connsiteY37" fmla="*/ 152044 h 4681097"/>
              <a:gd name="connsiteX38" fmla="*/ 4529055 w 4681100"/>
              <a:gd name="connsiteY38" fmla="*/ 886181 h 4681097"/>
              <a:gd name="connsiteX39" fmla="*/ 886182 w 4681100"/>
              <a:gd name="connsiteY39" fmla="*/ 4529053 h 4681097"/>
              <a:gd name="connsiteX40" fmla="*/ 152046 w 4681100"/>
              <a:gd name="connsiteY40" fmla="*/ 4529053 h 4681097"/>
              <a:gd name="connsiteX41" fmla="*/ 152047 w 4681100"/>
              <a:gd name="connsiteY41" fmla="*/ 4529053 h 4681097"/>
              <a:gd name="connsiteX42" fmla="*/ 152047 w 4681100"/>
              <a:gd name="connsiteY42" fmla="*/ 3794916 h 4681097"/>
              <a:gd name="connsiteX43" fmla="*/ 3794919 w 4681100"/>
              <a:gd name="connsiteY43" fmla="*/ 152044 h 4681097"/>
              <a:gd name="connsiteX44" fmla="*/ 4161987 w 4681100"/>
              <a:gd name="connsiteY44" fmla="*/ 0 h 468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681100" h="4681097">
                <a:moveTo>
                  <a:pt x="4161987" y="3205433"/>
                </a:moveTo>
                <a:cubicBezTo>
                  <a:pt x="4294839" y="3205433"/>
                  <a:pt x="4427692" y="3256114"/>
                  <a:pt x="4529055" y="3357477"/>
                </a:cubicBezTo>
                <a:cubicBezTo>
                  <a:pt x="4731781" y="3560203"/>
                  <a:pt x="4731781" y="3888888"/>
                  <a:pt x="4529055" y="4091614"/>
                </a:cubicBezTo>
                <a:cubicBezTo>
                  <a:pt x="4383242" y="4237427"/>
                  <a:pt x="4237428" y="4383239"/>
                  <a:pt x="4091615" y="4529053"/>
                </a:cubicBezTo>
                <a:cubicBezTo>
                  <a:pt x="3888889" y="4731779"/>
                  <a:pt x="3560204" y="4731779"/>
                  <a:pt x="3357478" y="4529053"/>
                </a:cubicBezTo>
                <a:lnTo>
                  <a:pt x="3357480" y="4529053"/>
                </a:lnTo>
                <a:cubicBezTo>
                  <a:pt x="3154753" y="4326326"/>
                  <a:pt x="3154753" y="3997642"/>
                  <a:pt x="3357480" y="3794916"/>
                </a:cubicBezTo>
                <a:lnTo>
                  <a:pt x="3794918" y="3357477"/>
                </a:lnTo>
                <a:cubicBezTo>
                  <a:pt x="3896281" y="3256114"/>
                  <a:pt x="4029134" y="3205433"/>
                  <a:pt x="4161987" y="3205433"/>
                </a:cubicBezTo>
                <a:close/>
                <a:moveTo>
                  <a:pt x="4161987" y="1604964"/>
                </a:moveTo>
                <a:cubicBezTo>
                  <a:pt x="4294840" y="1604964"/>
                  <a:pt x="4427693" y="1655645"/>
                  <a:pt x="4529056" y="1757008"/>
                </a:cubicBezTo>
                <a:cubicBezTo>
                  <a:pt x="4731782" y="1959734"/>
                  <a:pt x="4731782" y="2288418"/>
                  <a:pt x="4529056" y="2491145"/>
                </a:cubicBezTo>
                <a:cubicBezTo>
                  <a:pt x="3849753" y="3170447"/>
                  <a:pt x="3170449" y="3849750"/>
                  <a:pt x="2491146" y="4529053"/>
                </a:cubicBezTo>
                <a:cubicBezTo>
                  <a:pt x="2288420" y="4731779"/>
                  <a:pt x="1959736" y="4731779"/>
                  <a:pt x="1757010" y="4529053"/>
                </a:cubicBezTo>
                <a:lnTo>
                  <a:pt x="1757011" y="4529053"/>
                </a:lnTo>
                <a:cubicBezTo>
                  <a:pt x="1554285" y="4326326"/>
                  <a:pt x="1554285" y="3997642"/>
                  <a:pt x="1757011" y="3794916"/>
                </a:cubicBezTo>
                <a:lnTo>
                  <a:pt x="3794919" y="1757008"/>
                </a:lnTo>
                <a:cubicBezTo>
                  <a:pt x="3896282" y="1655645"/>
                  <a:pt x="4029134" y="1604963"/>
                  <a:pt x="4161987" y="1604964"/>
                </a:cubicBezTo>
                <a:close/>
                <a:moveTo>
                  <a:pt x="2557021" y="1123"/>
                </a:moveTo>
                <a:cubicBezTo>
                  <a:pt x="2689874" y="1123"/>
                  <a:pt x="2822726" y="51804"/>
                  <a:pt x="2924090" y="153168"/>
                </a:cubicBezTo>
                <a:cubicBezTo>
                  <a:pt x="3126816" y="355894"/>
                  <a:pt x="3126816" y="684578"/>
                  <a:pt x="2924090" y="887305"/>
                </a:cubicBezTo>
                <a:cubicBezTo>
                  <a:pt x="2244787" y="1566607"/>
                  <a:pt x="1565483" y="2245909"/>
                  <a:pt x="886181" y="2925213"/>
                </a:cubicBezTo>
                <a:cubicBezTo>
                  <a:pt x="683455" y="3127939"/>
                  <a:pt x="354770" y="3127938"/>
                  <a:pt x="152044" y="2925213"/>
                </a:cubicBezTo>
                <a:lnTo>
                  <a:pt x="152046" y="2925213"/>
                </a:lnTo>
                <a:cubicBezTo>
                  <a:pt x="-50681" y="2722486"/>
                  <a:pt x="-50681" y="2393801"/>
                  <a:pt x="152046" y="2191076"/>
                </a:cubicBezTo>
                <a:lnTo>
                  <a:pt x="2189953" y="153169"/>
                </a:lnTo>
                <a:cubicBezTo>
                  <a:pt x="2291316" y="51804"/>
                  <a:pt x="2424168" y="1123"/>
                  <a:pt x="2557021" y="1123"/>
                </a:cubicBezTo>
                <a:close/>
                <a:moveTo>
                  <a:pt x="956553" y="0"/>
                </a:moveTo>
                <a:cubicBezTo>
                  <a:pt x="1089405" y="0"/>
                  <a:pt x="1222257" y="50682"/>
                  <a:pt x="1323620" y="152045"/>
                </a:cubicBezTo>
                <a:cubicBezTo>
                  <a:pt x="1526347" y="354771"/>
                  <a:pt x="1526347" y="683455"/>
                  <a:pt x="1323620" y="886182"/>
                </a:cubicBezTo>
                <a:cubicBezTo>
                  <a:pt x="1177808" y="1031994"/>
                  <a:pt x="1031994" y="1177807"/>
                  <a:pt x="886181" y="1323620"/>
                </a:cubicBezTo>
                <a:cubicBezTo>
                  <a:pt x="683455" y="1526346"/>
                  <a:pt x="354770" y="1526346"/>
                  <a:pt x="152044" y="1323620"/>
                </a:cubicBezTo>
                <a:lnTo>
                  <a:pt x="152046" y="1323620"/>
                </a:lnTo>
                <a:cubicBezTo>
                  <a:pt x="-50681" y="1120894"/>
                  <a:pt x="-50681" y="792210"/>
                  <a:pt x="152046" y="589483"/>
                </a:cubicBezTo>
                <a:lnTo>
                  <a:pt x="589484" y="152045"/>
                </a:lnTo>
                <a:cubicBezTo>
                  <a:pt x="690848" y="50682"/>
                  <a:pt x="823700" y="0"/>
                  <a:pt x="956553" y="0"/>
                </a:cubicBezTo>
                <a:close/>
                <a:moveTo>
                  <a:pt x="4161987" y="0"/>
                </a:moveTo>
                <a:cubicBezTo>
                  <a:pt x="4294840" y="0"/>
                  <a:pt x="4427693" y="50681"/>
                  <a:pt x="4529056" y="152044"/>
                </a:cubicBezTo>
                <a:cubicBezTo>
                  <a:pt x="4731782" y="354770"/>
                  <a:pt x="4731782" y="683454"/>
                  <a:pt x="4529055" y="886181"/>
                </a:cubicBezTo>
                <a:cubicBezTo>
                  <a:pt x="3314765" y="2100472"/>
                  <a:pt x="2100473" y="3314761"/>
                  <a:pt x="886182" y="4529053"/>
                </a:cubicBezTo>
                <a:cubicBezTo>
                  <a:pt x="683456" y="4731779"/>
                  <a:pt x="354772" y="4731779"/>
                  <a:pt x="152046" y="4529053"/>
                </a:cubicBezTo>
                <a:lnTo>
                  <a:pt x="152047" y="4529053"/>
                </a:lnTo>
                <a:cubicBezTo>
                  <a:pt x="-50679" y="4326326"/>
                  <a:pt x="-50679" y="3997642"/>
                  <a:pt x="152047" y="3794916"/>
                </a:cubicBezTo>
                <a:lnTo>
                  <a:pt x="3794919" y="152044"/>
                </a:lnTo>
                <a:cubicBezTo>
                  <a:pt x="3896282" y="50681"/>
                  <a:pt x="4029135" y="0"/>
                  <a:pt x="416198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8254EC7-E18F-4446-A3E3-5ACCB8EC2E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FD0075D-96ED-48BC-8307-6841FE652DF2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F57580F-C8E4-4A40-9B83-60671E81D3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0577276"/>
      </p:ext>
    </p:extLst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9294" y="1743959"/>
            <a:ext cx="2144834" cy="4241156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913406" y="2343061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13405" y="1924049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81"/>
          <p:cNvSpPr>
            <a:spLocks noGrp="1"/>
          </p:cNvSpPr>
          <p:nvPr>
            <p:ph sz="quarter" idx="17"/>
          </p:nvPr>
        </p:nvSpPr>
        <p:spPr>
          <a:xfrm>
            <a:off x="7913406" y="3833448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7913405" y="3414436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81"/>
          <p:cNvSpPr>
            <a:spLocks noGrp="1"/>
          </p:cNvSpPr>
          <p:nvPr>
            <p:ph sz="quarter" idx="19"/>
          </p:nvPr>
        </p:nvSpPr>
        <p:spPr>
          <a:xfrm>
            <a:off x="7913406" y="5241399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913405" y="4822387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81"/>
          <p:cNvSpPr>
            <a:spLocks noGrp="1"/>
          </p:cNvSpPr>
          <p:nvPr>
            <p:ph sz="quarter" idx="21"/>
          </p:nvPr>
        </p:nvSpPr>
        <p:spPr>
          <a:xfrm>
            <a:off x="838201" y="2343061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838200" y="1924049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Content Placeholder 81"/>
          <p:cNvSpPr>
            <a:spLocks noGrp="1"/>
          </p:cNvSpPr>
          <p:nvPr>
            <p:ph sz="quarter" idx="23"/>
          </p:nvPr>
        </p:nvSpPr>
        <p:spPr>
          <a:xfrm>
            <a:off x="838201" y="3833448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838200" y="3414436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Content Placeholder 81"/>
          <p:cNvSpPr>
            <a:spLocks noGrp="1"/>
          </p:cNvSpPr>
          <p:nvPr>
            <p:ph sz="quarter" idx="25"/>
          </p:nvPr>
        </p:nvSpPr>
        <p:spPr>
          <a:xfrm>
            <a:off x="838201" y="5241399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838200" y="4822387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66614" y="1885700"/>
            <a:ext cx="1830193" cy="3958928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95B8DAEE-9B02-4DE2-B8C9-E3AB8CB1D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FA978D0-5074-4ECC-A6CB-133B023E6A06}" type="datetime1">
              <a:rPr lang="de-DE" smtClean="0"/>
              <a:t>19.07.2021</a:t>
            </a:fld>
            <a:endParaRPr lang="de-DE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5D4F8A6E-211E-48D9-A9DD-1F2A060358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60409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21279" y="2639096"/>
            <a:ext cx="3190335" cy="137218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268414"/>
            <a:ext cx="6096001" cy="5040312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279" y="1293963"/>
            <a:ext cx="3190335" cy="1268083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174576998"/>
      </p:ext>
    </p:extLst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B6C468-603C-453E-B8DD-98A78558686D}"/>
              </a:ext>
            </a:extLst>
          </p:cNvPr>
          <p:cNvSpPr/>
          <p:nvPr userDrawn="1"/>
        </p:nvSpPr>
        <p:spPr>
          <a:xfrm>
            <a:off x="0" y="2133600"/>
            <a:ext cx="12192000" cy="36099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0" name="Content Placeholder 81"/>
          <p:cNvSpPr>
            <a:spLocks noGrp="1"/>
          </p:cNvSpPr>
          <p:nvPr>
            <p:ph sz="quarter" idx="21"/>
          </p:nvPr>
        </p:nvSpPr>
        <p:spPr>
          <a:xfrm>
            <a:off x="838201" y="3081293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838200" y="2662281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00439" y="1885700"/>
            <a:ext cx="1830193" cy="3958928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6" name="Content Placeholder 81">
            <a:extLst>
              <a:ext uri="{FF2B5EF4-FFF2-40B4-BE49-F238E27FC236}">
                <a16:creationId xmlns:a16="http://schemas.microsoft.com/office/drawing/2014/main" id="{98412D6C-C493-4778-BDAD-B6DB585F524C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4962526" y="3081293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5D2AF963-5FBF-4000-9647-57585009BE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962525" y="2662281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5" name="Content Placeholder 81">
            <a:extLst>
              <a:ext uri="{FF2B5EF4-FFF2-40B4-BE49-F238E27FC236}">
                <a16:creationId xmlns:a16="http://schemas.microsoft.com/office/drawing/2014/main" id="{B33ABB7F-C8B4-4AE0-B4B5-76B5277BFED6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38201" y="4762678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28086EF9-E10D-4AC7-8F04-B76A6E9D110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" y="4343666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Content Placeholder 81">
            <a:extLst>
              <a:ext uri="{FF2B5EF4-FFF2-40B4-BE49-F238E27FC236}">
                <a16:creationId xmlns:a16="http://schemas.microsoft.com/office/drawing/2014/main" id="{62B38D93-1845-4980-9854-017A61C43951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4962526" y="4762678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Text Placeholder 15">
            <a:extLst>
              <a:ext uri="{FF2B5EF4-FFF2-40B4-BE49-F238E27FC236}">
                <a16:creationId xmlns:a16="http://schemas.microsoft.com/office/drawing/2014/main" id="{42575D6C-AD0C-4922-A390-814B821209E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962525" y="4343666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85FEE4BE-D574-4F5B-B076-823BA0B478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9315D48C-3ADE-4360-BEC3-53FE27C9D454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130AC4B0-ED29-4B42-B19A-5F85C8E4EE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2285878"/>
      </p:ext>
    </p:extLst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5552A61-89FB-4A71-82A3-5A51A2F38FE7}"/>
              </a:ext>
            </a:extLst>
          </p:cNvPr>
          <p:cNvSpPr/>
          <p:nvPr userDrawn="1"/>
        </p:nvSpPr>
        <p:spPr>
          <a:xfrm>
            <a:off x="2139350" y="1288707"/>
            <a:ext cx="3019246" cy="301924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B6C468-603C-453E-B8DD-98A78558686D}"/>
              </a:ext>
            </a:extLst>
          </p:cNvPr>
          <p:cNvSpPr/>
          <p:nvPr userDrawn="1"/>
        </p:nvSpPr>
        <p:spPr>
          <a:xfrm>
            <a:off x="0" y="4829532"/>
            <a:ext cx="12192000" cy="14791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57417" y="586738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3434" y="2267669"/>
            <a:ext cx="4349149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93434" y="3275882"/>
            <a:ext cx="4349149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60324" y="767128"/>
            <a:ext cx="2360527" cy="5106104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3CD785D-0876-4DB3-86B7-C5EF432E60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6914BB0-7CDD-4001-A02B-DEE6047E8D57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86FD5C-95A3-459E-A160-398405C3F4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696711"/>
      </p:ext>
    </p:extLst>
  </p:cSld>
  <p:clrMapOvr>
    <a:masterClrMapping/>
  </p:clrMapOvr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1">
            <a:extLst>
              <a:ext uri="{FF2B5EF4-FFF2-40B4-BE49-F238E27FC236}">
                <a16:creationId xmlns:a16="http://schemas.microsoft.com/office/drawing/2014/main" id="{47E750A3-8894-42F3-A43F-7469338196D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946645" y="3293652"/>
            <a:ext cx="2570770" cy="3015073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1" name="Picture Placeholder 31">
            <a:extLst>
              <a:ext uri="{FF2B5EF4-FFF2-40B4-BE49-F238E27FC236}">
                <a16:creationId xmlns:a16="http://schemas.microsoft.com/office/drawing/2014/main" id="{65E620CE-475E-467B-9C26-407F4182AF9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74585" y="3293652"/>
            <a:ext cx="2570770" cy="3015073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314037"/>
            <a:ext cx="8426450" cy="62690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8" name="Picture Placeholder 31">
            <a:extLst>
              <a:ext uri="{FF2B5EF4-FFF2-40B4-BE49-F238E27FC236}">
                <a16:creationId xmlns:a16="http://schemas.microsoft.com/office/drawing/2014/main" id="{84C400F5-9EDE-4435-8863-7B1A97F8A7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89636" y="2676162"/>
            <a:ext cx="3012728" cy="3632564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F3A3A1A-6FEA-426E-9E0D-2D93592CC0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BC68014-35A4-466B-B852-77F6ACB0194D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1F190AC-66C6-4CD6-8F34-0850461F6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9815715"/>
      </p:ext>
    </p:extLst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09"/>
          <a:stretch/>
        </p:blipFill>
        <p:spPr>
          <a:xfrm>
            <a:off x="6967205" y="1830618"/>
            <a:ext cx="3775318" cy="4276884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072" y="2060848"/>
            <a:ext cx="4898366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072" y="3214263"/>
            <a:ext cx="4898366" cy="154198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A343D82-BF3C-45EA-B0E6-9CDFCE0E6C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44119" y="2111422"/>
            <a:ext cx="3221490" cy="3996080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CDD448A-0D93-4CC2-B683-5CFE59A28A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D0A3789-227D-4F1C-AB36-3BC028439BC3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9B1FC26-6975-41FA-AFAD-8567073F2E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1048880"/>
      </p:ext>
    </p:extLst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F08AD5-E7E4-4C43-B9A7-FBD74C7D32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r="1"/>
          <a:stretch/>
        </p:blipFill>
        <p:spPr>
          <a:xfrm>
            <a:off x="1276350" y="1988840"/>
            <a:ext cx="5848350" cy="34249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3634" y="2421672"/>
            <a:ext cx="3421991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93634" y="3575088"/>
            <a:ext cx="3421991" cy="1422634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02E18661-0C44-435A-8534-C168455F01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00017" y="2236401"/>
            <a:ext cx="4392799" cy="2743331"/>
          </a:xfrm>
          <a:solidFill>
            <a:schemeClr val="bg1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525CCE9-38C7-4DA2-AF20-BDE9534CBA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07CF6A7-E0CD-4B76-A1C2-BA19B69D5AEE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3F26616-49CB-410D-98AA-8BB72298F8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6151626"/>
      </p:ext>
    </p:extLst>
  </p:cSld>
  <p:clrMapOvr>
    <a:masterClrMapping/>
  </p:clrMapOvr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1" y="0"/>
            <a:ext cx="4468482" cy="630872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73"/>
          <a:stretch/>
        </p:blipFill>
        <p:spPr>
          <a:xfrm>
            <a:off x="6806242" y="3125404"/>
            <a:ext cx="2976113" cy="320045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7848" y="507901"/>
            <a:ext cx="453680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5283" y="3125404"/>
            <a:ext cx="2165515" cy="206075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A343D82-BF3C-45EA-B0E6-9CDFCE0E6C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24535" y="3321706"/>
            <a:ext cx="2539526" cy="3004155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27848" y="1633316"/>
            <a:ext cx="5910708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6C19B28-0DE0-401C-9B7E-189CB3D524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E1F1195-5A20-4807-923B-CD2C8ECF1197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2290262-80BD-4304-8000-1993E8DD5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0421810"/>
      </p:ext>
    </p:extLst>
  </p:cSld>
  <p:clrMapOvr>
    <a:masterClrMapping/>
  </p:clrMapOvr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8484" y="2752948"/>
            <a:ext cx="3804648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728484" y="3854125"/>
            <a:ext cx="3804648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8" name="Picture Placeholder 10">
            <a:extLst>
              <a:ext uri="{FF2B5EF4-FFF2-40B4-BE49-F238E27FC236}">
                <a16:creationId xmlns:a16="http://schemas.microsoft.com/office/drawing/2014/main" id="{06E2025C-947E-4F6C-A246-40E53F15A36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69202" y="1112149"/>
            <a:ext cx="3289736" cy="4564904"/>
          </a:xfrm>
          <a:prstGeom prst="roundRect">
            <a:avLst>
              <a:gd name="adj" fmla="val 3199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24">
            <a:extLst>
              <a:ext uri="{FF2B5EF4-FFF2-40B4-BE49-F238E27FC236}">
                <a16:creationId xmlns:a16="http://schemas.microsoft.com/office/drawing/2014/main" id="{9A6CC60D-BB98-4089-8A83-730EECF66E9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28848" y="2365672"/>
            <a:ext cx="1647460" cy="3425804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bg2"/>
          </a:solidFill>
          <a:ln w="1270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CC683BB-B284-4F7D-80B6-C311E9B8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086EB88-1A44-4D29-823C-32784E3B6FEB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10D7412-4FB1-426E-AAE6-2C45ED0ED3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0120141"/>
      </p:ext>
    </p:extLst>
  </p:cSld>
  <p:clrMapOvr>
    <a:masterClrMapping/>
  </p:clrMapOvr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7925" y="1371997"/>
            <a:ext cx="427520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57925" y="2528462"/>
            <a:ext cx="4275207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8" name="Picture Placeholder 10">
            <a:extLst>
              <a:ext uri="{FF2B5EF4-FFF2-40B4-BE49-F238E27FC236}">
                <a16:creationId xmlns:a16="http://schemas.microsoft.com/office/drawing/2014/main" id="{06E2025C-947E-4F6C-A246-40E53F15A36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584114" y="1112149"/>
            <a:ext cx="3289736" cy="4564904"/>
          </a:xfrm>
          <a:prstGeom prst="roundRect">
            <a:avLst>
              <a:gd name="adj" fmla="val 3199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8D11DA7-404E-4713-9FD3-6BA1F2BE4E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B0E29FFF-C6A7-4FB2-9505-AA8C0EE91C2B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E51A31-67B3-41A9-B24B-63B1AF926E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9237044"/>
      </p:ext>
    </p:extLst>
  </p:cSld>
  <p:clrMapOvr>
    <a:masterClrMapping/>
  </p:clrMapOvr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3224456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7523" y="3500071"/>
            <a:ext cx="4676954" cy="904875"/>
          </a:xfrm>
        </p:spPr>
        <p:txBody>
          <a:bodyPr anchor="ctr">
            <a:normAutofit/>
          </a:bodyPr>
          <a:lstStyle>
            <a:lvl1pPr algn="ct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757523" y="4492869"/>
            <a:ext cx="4676954" cy="884721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F82657D-B77A-4CEF-85B9-C97575BA7D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4600394-2725-466F-A980-CDD70CC4C88C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D9850C1-2DC0-4E86-8276-A0BA8A511E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6114399"/>
      </p:ext>
    </p:extLst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5040313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92096" y="3212976"/>
            <a:ext cx="4676954" cy="718246"/>
          </a:xfrm>
        </p:spPr>
        <p:txBody>
          <a:bodyPr anchor="ctr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92096" y="3920344"/>
            <a:ext cx="4676954" cy="45945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C96C357-ADF5-47E1-8946-F84FDF19811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866626" y="4638590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B97B95-D5F2-435D-B115-13FC2A6313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05744" y="4638589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C34AFF0-07B0-4947-B298-C899870B22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66626" y="5294196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D0750F-ADBD-467F-B1C5-83C796B6D7F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305744" y="5294196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31AB4C-9FD8-4F8D-A295-2994B975DB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0216FD9-5CB5-4554-B3FC-5475E77981A3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88604D2-E1A0-455B-BF6A-E392DB315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97529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4"/>
            <a:ext cx="12192001" cy="5040312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61856" y="3429000"/>
            <a:ext cx="3716548" cy="137218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1856" y="2083867"/>
            <a:ext cx="3716548" cy="1268083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907175728"/>
      </p:ext>
    </p:extLst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2"/>
            <a:ext cx="12192000" cy="5040313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C96C357-ADF5-47E1-8946-F84FDF19811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712342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B97B95-D5F2-435D-B115-13FC2A6313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151460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C34AFF0-07B0-4947-B298-C899870B22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90578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D0750F-ADBD-467F-B1C5-83C796B6D7F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029696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C98ECF8-E17F-4215-A922-3BCDF89DDC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692CE56-17CE-4687-9DB2-47B1E76909CA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5F37F82-4E14-4EA4-B90B-BB184F62DC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8336881"/>
      </p:ext>
    </p:extLst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5054602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90504" y="1852426"/>
            <a:ext cx="4541088" cy="904875"/>
          </a:xfrm>
        </p:spPr>
        <p:txBody>
          <a:bodyPr anchor="b">
            <a:normAutofit/>
          </a:bodyPr>
          <a:lstStyle>
            <a:lvl1pPr algn="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90504" y="2845224"/>
            <a:ext cx="4541088" cy="884721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8B078159-EDC9-4994-A841-CB1EFABAC099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278D8184-1752-436B-A89F-D166B68194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373C1E3-0F41-41CE-BA78-726E64A9D3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6A928A3-AE07-4536-BA70-720D5FD081BE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11D966A-0852-4EB5-B41C-1A94053766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7058860"/>
      </p:ext>
    </p:extLst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2"/>
            <a:ext cx="12192000" cy="5054602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50966" y="1268412"/>
            <a:ext cx="5541034" cy="5040313"/>
          </a:xfrm>
          <a:solidFill>
            <a:schemeClr val="tx1">
              <a:alpha val="80000"/>
            </a:schemeClr>
          </a:solidFill>
        </p:spPr>
        <p:txBody>
          <a:bodyPr lIns="914400" tIns="914400" rIns="914400" bIns="914400" anchor="ctr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Rounded Rectangle 26">
            <a:extLst>
              <a:ext uri="{FF2B5EF4-FFF2-40B4-BE49-F238E27FC236}">
                <a16:creationId xmlns:a16="http://schemas.microsoft.com/office/drawing/2014/main" id="{68E1467B-8D8C-4E39-8D1B-E3D3BF5FC0A6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5" name="Grafik 7">
            <a:extLst>
              <a:ext uri="{FF2B5EF4-FFF2-40B4-BE49-F238E27FC236}">
                <a16:creationId xmlns:a16="http://schemas.microsoft.com/office/drawing/2014/main" id="{C3B2CD91-1B28-4476-B616-A60924FFBF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4B406A0-7B23-499B-88EC-6A77E256BA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25E1D0A-F9DF-47E5-92A3-E73F5458E309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BC182-5251-4F03-B63E-2378F503F6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8588158"/>
      </p:ext>
    </p:extLst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D07D7E1-50BE-473B-AA38-185B265E0CDD}"/>
              </a:ext>
            </a:extLst>
          </p:cNvPr>
          <p:cNvSpPr/>
          <p:nvPr userDrawn="1"/>
        </p:nvSpPr>
        <p:spPr>
          <a:xfrm>
            <a:off x="1" y="0"/>
            <a:ext cx="6075189" cy="6308725"/>
          </a:xfrm>
          <a:custGeom>
            <a:avLst/>
            <a:gdLst>
              <a:gd name="connsiteX0" fmla="*/ 0 w 6075189"/>
              <a:gd name="connsiteY0" fmla="*/ 0 h 6858000"/>
              <a:gd name="connsiteX1" fmla="*/ 4237594 w 6075189"/>
              <a:gd name="connsiteY1" fmla="*/ 0 h 6858000"/>
              <a:gd name="connsiteX2" fmla="*/ 6075189 w 6075189"/>
              <a:gd name="connsiteY2" fmla="*/ 6858000 h 6858000"/>
              <a:gd name="connsiteX3" fmla="*/ 0 w 60751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5189" h="6858000">
                <a:moveTo>
                  <a:pt x="0" y="0"/>
                </a:moveTo>
                <a:lnTo>
                  <a:pt x="4237594" y="0"/>
                </a:lnTo>
                <a:lnTo>
                  <a:pt x="60751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739000"/>
            <a:ext cx="525780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0" y="3604557"/>
            <a:ext cx="5257799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095999" y="2886807"/>
            <a:ext cx="5257799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 rot="20700000">
            <a:off x="3049838" y="3172917"/>
            <a:ext cx="1987549" cy="2885314"/>
          </a:xfrm>
          <a:prstGeom prst="roundRect">
            <a:avLst>
              <a:gd name="adj" fmla="val 136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7" name="Picture Placeholder 10">
            <a:extLst>
              <a:ext uri="{FF2B5EF4-FFF2-40B4-BE49-F238E27FC236}">
                <a16:creationId xmlns:a16="http://schemas.microsoft.com/office/drawing/2014/main" id="{84277B49-404D-4156-8F07-D1C664143C2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20700000">
            <a:off x="2259062" y="180667"/>
            <a:ext cx="1987549" cy="2885314"/>
          </a:xfrm>
          <a:prstGeom prst="roundRect">
            <a:avLst>
              <a:gd name="adj" fmla="val 1391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0" name="Picture Placeholder 10">
            <a:extLst>
              <a:ext uri="{FF2B5EF4-FFF2-40B4-BE49-F238E27FC236}">
                <a16:creationId xmlns:a16="http://schemas.microsoft.com/office/drawing/2014/main" id="{11623665-DD58-40C9-B3BE-BBCD6FC6C80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20700000">
            <a:off x="663428" y="3034592"/>
            <a:ext cx="1987549" cy="2885314"/>
          </a:xfrm>
          <a:prstGeom prst="roundRect">
            <a:avLst>
              <a:gd name="adj" fmla="val 134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A46804E7-8569-4032-8665-9DDFC43D0BA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20700000">
            <a:off x="-127348" y="42342"/>
            <a:ext cx="1987549" cy="2885314"/>
          </a:xfrm>
          <a:prstGeom prst="roundRect">
            <a:avLst>
              <a:gd name="adj" fmla="val 1314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A23E16B-9D8E-433D-A1C0-E5A0DE5375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66F642B-52BE-4C3D-8DA3-1545052172E5}" type="datetime1">
              <a:rPr lang="de-DE" smtClean="0"/>
              <a:t>19.07.2021</a:t>
            </a:fld>
            <a:endParaRPr lang="de-DE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40A650F-7E3D-40EB-8B41-165385691A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6875085"/>
      </p:ext>
    </p:extLst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6846" y="2055523"/>
            <a:ext cx="4676954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676846" y="3921080"/>
            <a:ext cx="467695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676845" y="3203330"/>
            <a:ext cx="4676953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AC65F0A9-3403-4D5C-BFD0-49C34F2195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89728" y="1556731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A603966-C73B-4119-85AB-ACF3D9DD32F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89728" y="2055523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F6C342C-6A60-4FC2-B8D4-02BBFAE890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689728" y="4910745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89728" y="5409537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5A73F953-CAAF-440F-863B-5F3BF0C566C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86289" y="3161076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7B29FF4F-849D-4724-942B-F916FAA4DB8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86289" y="3659868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0838B33-B2FA-4DFB-BD03-A18BFE3F2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23588D0-E681-4F40-9CD0-68FFF632C67B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A13912E-DF13-4FA3-9CD8-1218BEC725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3674155"/>
      </p:ext>
    </p:extLst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6392" y="1916723"/>
            <a:ext cx="3457756" cy="10436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726392" y="3112477"/>
            <a:ext cx="3457756" cy="1579861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638BCE-CA9C-4B16-9888-E9B24D3E71CC}"/>
              </a:ext>
            </a:extLst>
          </p:cNvPr>
          <p:cNvSpPr/>
          <p:nvPr userDrawn="1"/>
        </p:nvSpPr>
        <p:spPr>
          <a:xfrm>
            <a:off x="-1" y="0"/>
            <a:ext cx="6970143" cy="63087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381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272954D-D58F-4DD9-B3AA-F54766A7A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FB29461-039A-40DB-96EE-EDE0FCA50957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B6E065D-23BA-435F-88E6-571D01CAAD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625821"/>
      </p:ext>
    </p:extLst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597E4E6-E8AB-4A19-91AA-7C33A67F19F8}"/>
              </a:ext>
            </a:extLst>
          </p:cNvPr>
          <p:cNvSpPr/>
          <p:nvPr userDrawn="1"/>
        </p:nvSpPr>
        <p:spPr>
          <a:xfrm>
            <a:off x="0" y="0"/>
            <a:ext cx="6297105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461073A6-E4DF-4EB4-B8B8-CB9420099FAF}"/>
              </a:ext>
            </a:extLst>
          </p:cNvPr>
          <p:cNvSpPr/>
          <p:nvPr userDrawn="1"/>
        </p:nvSpPr>
        <p:spPr>
          <a:xfrm>
            <a:off x="1114090" y="1268760"/>
            <a:ext cx="4133752" cy="4133750"/>
          </a:xfrm>
          <a:prstGeom prst="donut">
            <a:avLst>
              <a:gd name="adj" fmla="val 12783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71132" y="2419061"/>
            <a:ext cx="4247073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386675" y="4041686"/>
            <a:ext cx="3931529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071132" y="3323936"/>
            <a:ext cx="4247072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414CF4-EAB5-4162-B493-800268EF55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7795" y="479167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155F2B8-B81D-4E41-8557-6CCF4EAC57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976C716-334C-43BC-8F65-A8302818D40A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53198F6-B9D4-4D16-8784-21B4A4211E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502217"/>
      </p:ext>
    </p:extLst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407442"/>
            <a:ext cx="5222205" cy="1408872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1" y="3944024"/>
            <a:ext cx="5222204" cy="150653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096000" y="3172767"/>
            <a:ext cx="5222204" cy="771258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29FDD0D-621E-4701-9609-647368DF57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3DCAB28E-8ED2-48A7-97D8-DB952C19012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2329132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C45ADBA2-D30C-42A3-B4FB-CF5FB45D02D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4658264"/>
            <a:ext cx="2061713" cy="165046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6F798467-553A-427D-ACD5-89F6CB34647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187475" y="1229264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6D1267B9-D6F8-4A97-8929-48E2ED512D6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187475" y="3558396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0D0B52-7FE6-41F4-AF5C-6E49E9A65386}"/>
              </a:ext>
            </a:extLst>
          </p:cNvPr>
          <p:cNvSpPr/>
          <p:nvPr userDrawn="1"/>
        </p:nvSpPr>
        <p:spPr>
          <a:xfrm>
            <a:off x="2187476" y="0"/>
            <a:ext cx="2061712" cy="10998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D2A54C-FD93-4AC5-8DE6-56C827C50069}"/>
              </a:ext>
            </a:extLst>
          </p:cNvPr>
          <p:cNvSpPr/>
          <p:nvPr userDrawn="1"/>
        </p:nvSpPr>
        <p:spPr>
          <a:xfrm>
            <a:off x="2187476" y="5887530"/>
            <a:ext cx="2061712" cy="4211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74AFFA98-4EDF-4891-82AC-2AB7A4047D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E7667ED7-D923-418C-8E3E-1A6C79523FB7}" type="datetime1">
              <a:rPr lang="de-DE" smtClean="0"/>
              <a:t>19.07.2021</a:t>
            </a:fld>
            <a:endParaRPr lang="de-DE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507382F8-5DA6-4CF6-BCA0-D422109A8E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241232"/>
      </p:ext>
    </p:extLst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7733" y="2419061"/>
            <a:ext cx="3495268" cy="904875"/>
          </a:xfrm>
        </p:spPr>
        <p:txBody>
          <a:bodyPr anchor="b">
            <a:noAutofit/>
          </a:bodyPr>
          <a:lstStyle>
            <a:lvl1pPr algn="l"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457732" y="3429000"/>
            <a:ext cx="3495268" cy="771258"/>
          </a:xfrm>
        </p:spPr>
        <p:txBody>
          <a:bodyPr anchor="t">
            <a:no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24">
            <a:extLst>
              <a:ext uri="{FF2B5EF4-FFF2-40B4-BE49-F238E27FC236}">
                <a16:creationId xmlns:a16="http://schemas.microsoft.com/office/drawing/2014/main" id="{FAEF2CE4-AAF9-4E38-8698-B218777B4E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49134" y="1319730"/>
            <a:ext cx="2328365" cy="4845574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FDA8863A-1536-4B4F-B3DF-F1D5AAEABB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56040" y="1659877"/>
            <a:ext cx="6523360" cy="4130919"/>
          </a:xfrm>
          <a:prstGeom prst="roundRect">
            <a:avLst>
              <a:gd name="adj" fmla="val 11178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CE57591-B449-43EF-8CD1-85CA482EB2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42D594B1-A0A2-4DCE-ADFE-A74A976023F8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4994CA8-E6BE-4EDA-936A-1AA3CE8141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5263877"/>
      </p:ext>
    </p:extLst>
  </p:cSld>
  <p:clrMapOvr>
    <a:masterClrMapping/>
  </p:clrMapOvr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A2286EA-A956-45D7-ADB8-061E6FE0F46B}"/>
              </a:ext>
            </a:extLst>
          </p:cNvPr>
          <p:cNvSpPr/>
          <p:nvPr userDrawn="1"/>
        </p:nvSpPr>
        <p:spPr>
          <a:xfrm>
            <a:off x="-838200" y="1572276"/>
            <a:ext cx="7652390" cy="371344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7075" y="2419061"/>
            <a:ext cx="2941054" cy="904875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747074" y="3429000"/>
            <a:ext cx="2941054" cy="771258"/>
          </a:xfrm>
        </p:spPr>
        <p:txBody>
          <a:bodyPr anchor="t">
            <a:no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BE03D6-7E2E-445C-ACC4-BE012F0FE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461" y="1690393"/>
            <a:ext cx="2148534" cy="424847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EE94F9-C4A3-44B2-9A54-A0FAC80016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4679" y="588879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C283F2E-D310-446A-BF09-2204B76B2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69A74DE-511E-4AED-B305-C33D68CF4038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4F1AD31-BDFE-4543-9939-DAAD01451A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7323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48833" y="2639096"/>
            <a:ext cx="3190335" cy="789904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6001" cy="6308726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8833" y="1293963"/>
            <a:ext cx="3190335" cy="1268083"/>
          </a:xfrm>
        </p:spPr>
        <p:txBody>
          <a:bodyPr anchor="b">
            <a:noAutofit/>
          </a:bodyPr>
          <a:lstStyle>
            <a:lvl1pPr algn="ctr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60443032"/>
      </p:ext>
    </p:extLst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916059" y="3360199"/>
            <a:ext cx="3402145" cy="85811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accent6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643004" y="2430685"/>
            <a:ext cx="3675200" cy="77125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83A9077-E7BB-4134-B829-F00D1A383B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94891" y="1889185"/>
            <a:ext cx="6944265" cy="4357504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>
            <a:outerShdw blurRad="254000" dist="50800" dir="18900000" algn="bl" rotWithShape="0">
              <a:schemeClr val="tx1">
                <a:lumMod val="50000"/>
                <a:alpha val="2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04390779-619F-45AA-8175-75AC916617A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643004" y="5324475"/>
            <a:ext cx="584152" cy="570912"/>
          </a:xfrm>
          <a:prstGeom prst="roundRect">
            <a:avLst>
              <a:gd name="adj" fmla="val 24423"/>
            </a:avLst>
          </a:prstGeom>
          <a:noFill/>
          <a:ln w="6350">
            <a:noFill/>
          </a:ln>
          <a:effectLst/>
        </p:spPr>
        <p:txBody>
          <a:bodyPr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35141588-E1CD-4F1C-825A-A20BBB9A06C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72464" y="5191078"/>
            <a:ext cx="1795461" cy="77125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0CCAFF5-F585-42D3-8E60-2B3EF2FABF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BD38671-FE24-4FB8-9CE2-E5C335454A55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9B64080-B8C7-4E8D-8CF3-90CAA32CC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0224181"/>
      </p:ext>
    </p:extLst>
  </p:cSld>
  <p:clrMapOvr>
    <a:masterClrMapping/>
  </p:clrMapOvr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1111255" y="3944029"/>
            <a:ext cx="3402145" cy="85811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3130836"/>
            <a:ext cx="3675200" cy="77125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83A9077-E7BB-4134-B829-F00D1A383B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91150" y="1271667"/>
            <a:ext cx="6944265" cy="503765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9F05F8-8ADB-4F0C-AACA-69B19B1DA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75604"/>
            <a:ext cx="3675200" cy="1325563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2FECC61-E456-4E50-BED5-624D56497D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3E627F1-7303-4E85-A150-D6472D0F33AD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A4832DF-907F-4C28-A3F0-FAE42364B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2465112"/>
      </p:ext>
    </p:extLst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rallelogram 17">
            <a:extLst>
              <a:ext uri="{FF2B5EF4-FFF2-40B4-BE49-F238E27FC236}">
                <a16:creationId xmlns:a16="http://schemas.microsoft.com/office/drawing/2014/main" id="{F44BF38D-2732-46DD-80FC-B7D539AB92B4}"/>
              </a:ext>
            </a:extLst>
          </p:cNvPr>
          <p:cNvSpPr/>
          <p:nvPr userDrawn="1"/>
        </p:nvSpPr>
        <p:spPr>
          <a:xfrm>
            <a:off x="7359871" y="1269498"/>
            <a:ext cx="2175201" cy="4603763"/>
          </a:xfrm>
          <a:prstGeom prst="parallelogram">
            <a:avLst>
              <a:gd name="adj" fmla="val 7453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39000"/>
            <a:ext cx="459544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3604557"/>
            <a:ext cx="4595446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838201" y="2886807"/>
            <a:ext cx="4595446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8DA2BE30-072E-4A4F-823D-1364ADF342A9}"/>
              </a:ext>
            </a:extLst>
          </p:cNvPr>
          <p:cNvSpPr/>
          <p:nvPr userDrawn="1"/>
        </p:nvSpPr>
        <p:spPr>
          <a:xfrm>
            <a:off x="5159896" y="0"/>
            <a:ext cx="3920002" cy="6308725"/>
          </a:xfrm>
          <a:prstGeom prst="parallelogram">
            <a:avLst>
              <a:gd name="adj" fmla="val 5892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C39322-EBDF-4D8C-8D73-401CE7E2E9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835296"/>
            <a:ext cx="5214922" cy="3042038"/>
          </a:xfrm>
          <a:prstGeom prst="rect">
            <a:avLst/>
          </a:prstGeom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07968" y="2048403"/>
            <a:ext cx="3920002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7D7A9CE0-9135-46E9-A28C-9B36FCAE14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8C3E70E-C700-480A-983C-B0EE787B99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451CC7D4-A5E0-46E1-8CE6-C08D522677C1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186F900-5C40-458C-A987-EC7CD835D5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2451577"/>
      </p:ext>
    </p:extLst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726181"/>
            <a:ext cx="411946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1" y="3360805"/>
            <a:ext cx="4119466" cy="1601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20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2850213"/>
            <a:ext cx="4119466" cy="510591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76533" y="1578633"/>
            <a:ext cx="3061293" cy="4192437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Half Frame 3">
            <a:extLst>
              <a:ext uri="{FF2B5EF4-FFF2-40B4-BE49-F238E27FC236}">
                <a16:creationId xmlns:a16="http://schemas.microsoft.com/office/drawing/2014/main" id="{E4813D47-8309-443C-8FC7-C6909BB3EA6E}"/>
              </a:ext>
            </a:extLst>
          </p:cNvPr>
          <p:cNvSpPr/>
          <p:nvPr userDrawn="1"/>
        </p:nvSpPr>
        <p:spPr>
          <a:xfrm>
            <a:off x="1744703" y="1346803"/>
            <a:ext cx="463660" cy="463660"/>
          </a:xfrm>
          <a:prstGeom prst="halfFram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Half Frame 10">
            <a:extLst>
              <a:ext uri="{FF2B5EF4-FFF2-40B4-BE49-F238E27FC236}">
                <a16:creationId xmlns:a16="http://schemas.microsoft.com/office/drawing/2014/main" id="{39D66FB8-9E27-4034-AA6F-B84E026C5BCD}"/>
              </a:ext>
            </a:extLst>
          </p:cNvPr>
          <p:cNvSpPr/>
          <p:nvPr userDrawn="1"/>
        </p:nvSpPr>
        <p:spPr>
          <a:xfrm rot="10800000">
            <a:off x="4805996" y="5539240"/>
            <a:ext cx="463660" cy="463660"/>
          </a:xfrm>
          <a:prstGeom prst="halfFram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D536CF5-430D-41FB-AB5A-01FE874B71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EAA7DE2-0F3D-4C7F-A1A3-A66411D052B7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82F8F1D-D866-49EA-862F-19BF26C36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557220"/>
      </p:ext>
    </p:extLst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8573" y="1099870"/>
            <a:ext cx="7884544" cy="465826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125420" y="3773240"/>
            <a:ext cx="3899139" cy="807386"/>
          </a:xfrm>
        </p:spPr>
        <p:txBody>
          <a:bodyPr anchor="t">
            <a:normAutofit/>
          </a:bodyPr>
          <a:lstStyle>
            <a:lvl1pPr marL="0" indent="0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DA89F6-4599-42A7-AC4D-32F66DE21A5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25419" y="2380891"/>
            <a:ext cx="3899139" cy="1362973"/>
          </a:xfrm>
        </p:spPr>
        <p:txBody>
          <a:bodyPr anchor="b">
            <a:noAutofit/>
          </a:bodyPr>
          <a:lstStyle>
            <a:lvl1pPr marL="0" indent="0" algn="l">
              <a:buNone/>
              <a:defRPr sz="1200"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7A22499-7E82-4C2A-9762-D5A5DBE871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D0A61FE-DCA1-4413-8BD4-806C77068C59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ACE5AB7-98B3-48D1-90D5-B41150E725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3818399"/>
      </p:ext>
    </p:extLst>
  </p:cSld>
  <p:clrMapOvr>
    <a:masterClrMapping/>
  </p:clrMapOvr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1153" y="2234960"/>
            <a:ext cx="4595447" cy="140562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901154" y="3883517"/>
            <a:ext cx="4595446" cy="100891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Picture Placeholder 24">
            <a:extLst>
              <a:ext uri="{FF2B5EF4-FFF2-40B4-BE49-F238E27FC236}">
                <a16:creationId xmlns:a16="http://schemas.microsoft.com/office/drawing/2014/main" id="{A4A821BA-CEA8-417B-A154-F13CD292645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9800000">
            <a:off x="464543" y="1528979"/>
            <a:ext cx="2245755" cy="45748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24">
            <a:extLst>
              <a:ext uri="{FF2B5EF4-FFF2-40B4-BE49-F238E27FC236}">
                <a16:creationId xmlns:a16="http://schemas.microsoft.com/office/drawing/2014/main" id="{2B6945CE-6011-40A5-BD58-05049F1A6F7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19800000">
            <a:off x="3000982" y="83582"/>
            <a:ext cx="2245755" cy="45748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3FA9419-34F3-4E87-B5E3-AA518DB1EF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446AA074-0F51-4D84-9515-BF968FEB5FDA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A53A7D-60DE-4B82-AC93-103843B4F8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3963252"/>
      </p:ext>
    </p:extLst>
  </p:cSld>
  <p:clrMapOvr>
    <a:masterClrMapping/>
  </p:clrMapOvr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50901"/>
            <a:ext cx="4595447" cy="24892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1" y="3759200"/>
            <a:ext cx="4595446" cy="2247899"/>
          </a:xfrm>
        </p:spPr>
        <p:txBody>
          <a:bodyPr anchor="t">
            <a:norm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9E0AD-6885-4286-8298-E773796BE3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FBE84970-2F0A-4302-B9B6-03689F37720D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72789-39E4-45C8-9DFA-8179D64A35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7299245"/>
      </p:ext>
    </p:extLst>
  </p:cSld>
  <p:clrMapOvr>
    <a:masterClrMapping/>
  </p:clrMapOvr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38200" y="850901"/>
            <a:ext cx="3966713" cy="192680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38201" y="2838092"/>
            <a:ext cx="3966712" cy="2087591"/>
          </a:xfrm>
        </p:spPr>
        <p:txBody>
          <a:bodyPr anchor="t">
            <a:norm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0B609B51-5E14-4B53-8978-BDADB4BEC3BE}"/>
              </a:ext>
            </a:extLst>
          </p:cNvPr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5457946" y="994943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A987C658-2A08-49C6-92F6-04BC8C19780C}"/>
              </a:ext>
            </a:extLst>
          </p:cNvPr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5457946" y="1506284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EAADA7-2FDD-4DF0-8164-7F6365825F74}"/>
              </a:ext>
            </a:extLst>
          </p:cNvPr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5457946" y="2833605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78D1D0AE-3E4F-4A40-A081-DA3B7CDEA64B}"/>
              </a:ext>
            </a:extLst>
          </p:cNvPr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5457946" y="3344946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39BACEE0-A0D6-40A1-BEB1-7660F24D0D2A}"/>
              </a:ext>
            </a:extLst>
          </p:cNvPr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5457946" y="4727278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7860C8B1-21D0-4324-BE50-67DCFEF8A80E}"/>
              </a:ext>
            </a:extLst>
          </p:cNvPr>
          <p:cNvSpPr>
            <a:spLocks noGrp="1"/>
          </p:cNvSpPr>
          <p:nvPr userDrawn="1">
            <p:ph type="body" sz="quarter" idx="41" hasCustomPrompt="1"/>
          </p:nvPr>
        </p:nvSpPr>
        <p:spPr>
          <a:xfrm>
            <a:off x="5457946" y="5238619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1F7BD3C-A95D-496C-9B60-C29F404A0F79}"/>
              </a:ext>
            </a:extLst>
          </p:cNvPr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8943975" y="4440278"/>
            <a:ext cx="2409823" cy="1868447"/>
          </a:xfrm>
        </p:spPr>
        <p:txBody>
          <a:bodyPr anchor="t">
            <a:normAutofit/>
          </a:bodyPr>
          <a:lstStyle>
            <a:lvl1pPr marL="0" indent="0">
              <a:buNone/>
              <a:defRPr sz="1200" b="1" i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A2854039-7CB1-4347-969D-F55DB214B3D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8350370" y="1268760"/>
            <a:ext cx="3841629" cy="271953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2D71E18A-8225-4271-9DA6-A248C981E5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0AE8F075-60C3-42CF-A14D-A2E98A1A46B2}" type="datetime1">
              <a:rPr lang="de-DE" smtClean="0"/>
              <a:t>19.07.2021</a:t>
            </a:fld>
            <a:endParaRPr lang="de-DE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4750D9FC-B64A-4B38-8D06-CB1956345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0302044"/>
      </p:ext>
    </p:extLst>
  </p:cSld>
  <p:clrMapOvr>
    <a:masterClrMapping/>
  </p:clrMapOvr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2" name="Content Placeholder 81"/>
          <p:cNvSpPr>
            <a:spLocks noGrp="1"/>
          </p:cNvSpPr>
          <p:nvPr>
            <p:ph sz="quarter" idx="15"/>
          </p:nvPr>
        </p:nvSpPr>
        <p:spPr>
          <a:xfrm>
            <a:off x="1480804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3" name="Content Placeholder 81"/>
          <p:cNvSpPr>
            <a:spLocks noGrp="1"/>
          </p:cNvSpPr>
          <p:nvPr>
            <p:ph sz="quarter" idx="16"/>
          </p:nvPr>
        </p:nvSpPr>
        <p:spPr>
          <a:xfrm>
            <a:off x="5006202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4" name="Content Placeholder 81"/>
          <p:cNvSpPr>
            <a:spLocks noGrp="1"/>
          </p:cNvSpPr>
          <p:nvPr>
            <p:ph sz="quarter" idx="17"/>
          </p:nvPr>
        </p:nvSpPr>
        <p:spPr>
          <a:xfrm>
            <a:off x="8531601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6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835025" y="5020574"/>
            <a:ext cx="645779" cy="1142101"/>
          </a:xfrm>
          <a:solidFill>
            <a:schemeClr val="accent2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87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360423" y="5020574"/>
            <a:ext cx="645779" cy="1142101"/>
          </a:xfrm>
          <a:solidFill>
            <a:schemeClr val="accent3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88" name="Text Placeholder 85"/>
          <p:cNvSpPr>
            <a:spLocks noGrp="1"/>
          </p:cNvSpPr>
          <p:nvPr>
            <p:ph type="body" sz="quarter" idx="20" hasCustomPrompt="1"/>
          </p:nvPr>
        </p:nvSpPr>
        <p:spPr>
          <a:xfrm>
            <a:off x="7885821" y="5020574"/>
            <a:ext cx="645779" cy="1142101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539" y="1661918"/>
            <a:ext cx="5214922" cy="3042038"/>
          </a:xfrm>
          <a:prstGeom prst="rect">
            <a:avLst/>
          </a:prstGeom>
        </p:spPr>
      </p:pic>
      <p:sp>
        <p:nvSpPr>
          <p:cNvPr id="17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4135999" y="1875025"/>
            <a:ext cx="3920002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1480803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7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5006201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8531600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3F65C0D-6E23-4D93-8D35-82BEC3CA9E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525E9FA-C392-400A-847C-052391B18C96}" type="datetime1">
              <a:rPr lang="de-DE" smtClean="0"/>
              <a:t>19.07.2021</a:t>
            </a:fld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31D4B3D-0819-4EE6-ADBD-F404B9D485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0781747"/>
      </p:ext>
    </p:extLst>
  </p:cSld>
  <p:clrMapOvr>
    <a:masterClrMapping/>
  </p:clrMapOvr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3943350" y="1975240"/>
            <a:ext cx="4305300" cy="2961886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835025" y="2473791"/>
            <a:ext cx="3108325" cy="2370627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2" name="Picture Placeholder 16"/>
          <p:cNvSpPr>
            <a:spLocks noGrp="1"/>
          </p:cNvSpPr>
          <p:nvPr>
            <p:ph type="pic" sz="quarter" idx="13" hasCustomPrompt="1"/>
          </p:nvPr>
        </p:nvSpPr>
        <p:spPr>
          <a:xfrm>
            <a:off x="8258174" y="2473791"/>
            <a:ext cx="3103563" cy="2370627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2" name="Content Placeholder 81"/>
          <p:cNvSpPr>
            <a:spLocks noGrp="1"/>
          </p:cNvSpPr>
          <p:nvPr>
            <p:ph sz="quarter" idx="15"/>
          </p:nvPr>
        </p:nvSpPr>
        <p:spPr>
          <a:xfrm>
            <a:off x="1480804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3" name="Content Placeholder 81"/>
          <p:cNvSpPr>
            <a:spLocks noGrp="1"/>
          </p:cNvSpPr>
          <p:nvPr>
            <p:ph sz="quarter" idx="16"/>
          </p:nvPr>
        </p:nvSpPr>
        <p:spPr>
          <a:xfrm>
            <a:off x="5006202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4" name="Content Placeholder 81"/>
          <p:cNvSpPr>
            <a:spLocks noGrp="1"/>
          </p:cNvSpPr>
          <p:nvPr>
            <p:ph sz="quarter" idx="17"/>
          </p:nvPr>
        </p:nvSpPr>
        <p:spPr>
          <a:xfrm>
            <a:off x="8531601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5EE7B54-7F9D-446C-B69B-A7F193197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43F18AA0-0201-46BF-A47E-863355E79305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8692FA0-7E95-476E-94AE-750638EAFA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14568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4"/>
            <a:ext cx="12192001" cy="5040312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51163" y="3588002"/>
            <a:ext cx="3355676" cy="1001252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1163" y="2242869"/>
            <a:ext cx="3355676" cy="1268083"/>
          </a:xfrm>
        </p:spPr>
        <p:txBody>
          <a:bodyPr anchor="b">
            <a:noAutofit/>
          </a:bodyPr>
          <a:lstStyle>
            <a:lvl1pPr algn="ctr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994378025"/>
      </p:ext>
    </p:extLst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476496C-FA57-4D42-B83E-B27ACD0350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7B435ED-3064-4F3B-A976-5ED9498C682D}" type="datetime1">
              <a:rPr lang="de-DE" smtClean="0"/>
              <a:t>19.07.2021</a:t>
            </a:fld>
            <a:endParaRPr lang="de-DE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64058FD-0B76-4550-8D0D-982A9BE439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239361"/>
      </p:ext>
    </p:extLst>
  </p:cSld>
  <p:clrMapOvr>
    <a:masterClrMapping/>
  </p:clrMapOvr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AFE85BC-AF77-42AE-ACF8-061E1BB5C4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BD9AADC-D7D3-485D-B279-B5F659958CA7}" type="datetime1">
              <a:rPr lang="de-DE" smtClean="0"/>
              <a:t>19.07.2021</a:t>
            </a:fld>
            <a:endParaRPr lang="de-DE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EFAFCDC-C7BC-4A00-9F84-BE9538D18F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1207920"/>
      </p:ext>
    </p:extLst>
  </p:cSld>
  <p:clrMapOvr>
    <a:masterClrMapping/>
  </p:clrMapOvr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A752239-CD05-4F32-B5D3-755A95529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E946C1D-316D-4453-BE02-D0970C8F1A17}" type="datetime1">
              <a:rPr lang="de-DE" smtClean="0"/>
              <a:t>19.07.2021</a:t>
            </a:fld>
            <a:endParaRPr lang="de-DE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06874D9-B88F-40B8-B0E7-D7544CE67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9931811"/>
      </p:ext>
    </p:extLst>
  </p:cSld>
  <p:clrMapOvr>
    <a:masterClrMapping/>
  </p:clrMapOvr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082C7106-BBD0-4D6E-AAAC-C772B91C2D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91774" y="1975449"/>
            <a:ext cx="5811628" cy="1350033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1BB44D00-F0ED-4B65-8C6A-DDCDF52FC3E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78966" y="3680111"/>
            <a:ext cx="803724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08AFF1A-990D-4E89-A765-43764FF9F7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E8B507A2-F86F-4183-9CCA-32D5C79864A0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841A21-609C-4B98-B05F-25E982949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0531275"/>
      </p:ext>
    </p:extLst>
  </p:cSld>
  <p:clrMapOvr>
    <a:masterClrMapping/>
  </p:clrMapOvr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Full Page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1917700" y="1268412"/>
            <a:ext cx="10071100" cy="5040313"/>
          </a:xfrm>
          <a:noFill/>
          <a:ln>
            <a:noFill/>
          </a:ln>
          <a:effectLst>
            <a:outerShdw blurRad="139700" dist="63500" sx="102000" sy="102000" algn="ctr" rotWithShape="0">
              <a:schemeClr val="tx1">
                <a:alpha val="20000"/>
              </a:schemeClr>
            </a:outerShdw>
          </a:effectLst>
          <a:scene3d>
            <a:camera prst="perspectiveRelaxed" fov="2400000">
              <a:rot lat="19682262" lon="17727239" rev="4082301"/>
            </a:camera>
            <a:lightRig rig="threePt" dir="t">
              <a:rot lat="0" lon="0" rev="18000000"/>
            </a:lightRig>
          </a:scene3d>
          <a:sp3d extrusionH="63500">
            <a:bevelT w="127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algn="ctr"/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CC7F3B2-C604-4D07-9C18-690B868DBE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47FCB76-3A42-41C0-BDDF-EB1F22622EF5}" type="datetime1">
              <a:rPr lang="de-DE" smtClean="0"/>
              <a:t>19.07.2021</a:t>
            </a:fld>
            <a:endParaRPr lang="de-DE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DC1CD3D-C136-470F-A4BB-0230640F2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1498484"/>
      </p:ext>
    </p:extLst>
  </p:cSld>
  <p:clrMapOvr>
    <a:masterClrMapping/>
  </p:clrMapOvr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279021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608083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7937145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344084" y="1625423"/>
            <a:ext cx="7503832" cy="579441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B44724E-F8F5-454D-814E-9D9CC4BBD0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D2800D6-345C-430D-B884-DE95709B45A9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0C4C1C2-B3D2-42BE-AF1E-240273E89A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1804904"/>
      </p:ext>
    </p:extLst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r="1"/>
          <a:stretch/>
        </p:blipFill>
        <p:spPr>
          <a:xfrm>
            <a:off x="-1943099" y="1728786"/>
            <a:ext cx="7286624" cy="4267200"/>
          </a:xfrm>
          <a:prstGeom prst="rect">
            <a:avLst/>
          </a:prstGeom>
        </p:spPr>
      </p:pic>
      <p:sp>
        <p:nvSpPr>
          <p:cNvPr id="5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-1054100" y="2035969"/>
            <a:ext cx="5487988" cy="3421855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F392D35-1F4F-46BE-B9FB-A039F4F2A8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1C84680-5FB7-420F-9985-52AF3B8FA704}" type="datetime1">
              <a:rPr lang="de-DE" smtClean="0"/>
              <a:t>19.07.2021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63B5572-A5A6-462F-A242-396FF1AAC2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7701911"/>
      </p:ext>
    </p:extLst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313DCCA-0D93-465B-83FC-BF40F8FB4AC4}"/>
              </a:ext>
            </a:extLst>
          </p:cNvPr>
          <p:cNvSpPr/>
          <p:nvPr userDrawn="1"/>
        </p:nvSpPr>
        <p:spPr>
          <a:xfrm>
            <a:off x="0" y="1268413"/>
            <a:ext cx="12191999" cy="36712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computer&#10;&#10;Description automatically generated">
            <a:extLst>
              <a:ext uri="{FF2B5EF4-FFF2-40B4-BE49-F238E27FC236}">
                <a16:creationId xmlns:a16="http://schemas.microsoft.com/office/drawing/2014/main" id="{C521D99C-E175-4DE6-BD61-6F5AFF0CCE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060" y="1837750"/>
            <a:ext cx="5209880" cy="4332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559" y="-68163"/>
            <a:ext cx="8442091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1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3686355" y="2035969"/>
            <a:ext cx="4819290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5C21400-CA4D-409C-AEFC-8195BED4DE5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96235" y="2035969"/>
            <a:ext cx="3295765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67D4CBA5-0D06-49AF-9D6F-20D3D0F07B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2035969"/>
            <a:ext cx="3295765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C9377E3-60ED-43C3-BD8B-B457955BAB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91D578E-204C-405D-8E4D-7AB3E5BBE7C9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F1CE95B-4740-4D4C-93F4-A0681AE049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6575233"/>
      </p:ext>
    </p:extLst>
  </p:cSld>
  <p:clrMapOvr>
    <a:masterClrMapping/>
  </p:clrMapOvr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B7968CF-CCEA-47A8-A089-96A1B0112772}"/>
              </a:ext>
            </a:extLst>
          </p:cNvPr>
          <p:cNvSpPr/>
          <p:nvPr userDrawn="1"/>
        </p:nvSpPr>
        <p:spPr>
          <a:xfrm>
            <a:off x="0" y="2132856"/>
            <a:ext cx="12192000" cy="23042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95703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5703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59331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9331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D53206E-63D4-441C-8B0B-60C7236B6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40A0E16-E2A3-47A3-A0E3-0AB74CBC8308}" type="datetime1">
              <a:rPr lang="de-DE" smtClean="0"/>
              <a:t>19.07.2021</a:t>
            </a:fld>
            <a:endParaRPr lang="de-DE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AB65D45-0D94-44CB-AB43-887422D192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7795858"/>
      </p:ext>
    </p:extLst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77055" y="5615795"/>
            <a:ext cx="6041066" cy="65345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F0431A60-B7DF-4313-A0CC-8CCE008C50E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923691" y="1587666"/>
            <a:ext cx="8344618" cy="3786591"/>
          </a:xfr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7CD7463-1A8F-4352-8AB4-FD99148CA0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7D560AF-A350-4DDC-8B00-8386ABF6A048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C1B82C7-3D24-4627-99D8-4E40B12E64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29877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6FEC9D-7B8D-46F5-AAC4-3F4069FF10E6}"/>
              </a:ext>
            </a:extLst>
          </p:cNvPr>
          <p:cNvSpPr/>
          <p:nvPr userDrawn="1"/>
        </p:nvSpPr>
        <p:spPr>
          <a:xfrm>
            <a:off x="0" y="0"/>
            <a:ext cx="3827282" cy="6858000"/>
          </a:xfrm>
          <a:prstGeom prst="rect">
            <a:avLst/>
          </a:prstGeom>
          <a:solidFill>
            <a:schemeClr val="tx1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6944" y="1286600"/>
            <a:ext cx="3795623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893835" y="1286600"/>
            <a:ext cx="245996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93835" y="1576823"/>
            <a:ext cx="2459964" cy="125704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26943" y="2704470"/>
            <a:ext cx="3795623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86600"/>
            <a:ext cx="251747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5784279"/>
      </p:ext>
    </p:extLst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237015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237015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13329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313329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F58D23D-630A-48FF-BBB1-9B7978CF212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05970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8D057030-19E6-4589-BD88-803686152A3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467813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445A4A09-ADE7-4C6C-9999-CF722D68ECA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544127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D26ED628-E653-4521-A2B9-4A5EBDAE82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7A682BD-C64C-4FD8-A8BA-EE565E6793D0}" type="datetime1">
              <a:rPr lang="de-DE" smtClean="0"/>
              <a:t>19.07.2021</a:t>
            </a:fld>
            <a:endParaRPr lang="de-DE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3E5F7980-5F80-4BAF-9DD4-5C39597390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6111623"/>
      </p:ext>
    </p:extLst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459192" y="3789830"/>
            <a:ext cx="5273616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31057" y="4884596"/>
            <a:ext cx="693306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4B3AA48B-E4F4-4CBC-AA91-E94C43A9E6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1472" y="1810647"/>
            <a:ext cx="1869056" cy="1870276"/>
          </a:xfrm>
          <a:prstGeom prst="heptagon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A0D590B-5A47-48B9-98DD-6A4BC546BA3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631057" y="4415245"/>
            <a:ext cx="6933062" cy="383087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6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1EF892E-B141-479C-AAD6-BCA87112C6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66FECC82-138E-4A41-8EAD-CC2FF592766C}" type="datetime1">
              <a:rPr lang="de-DE" smtClean="0"/>
              <a:t>19.07.2021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9E66D36-5653-4F26-9249-80862A733B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7247172"/>
      </p:ext>
    </p:extLst>
  </p:cSld>
  <p:clrMapOvr>
    <a:masterClrMapping/>
  </p:clrMapOvr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82219" y="4172917"/>
            <a:ext cx="3430738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31057" y="4798332"/>
            <a:ext cx="693306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4B3AA48B-E4F4-4CBC-AA91-E94C43A9E6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1472" y="2276473"/>
            <a:ext cx="1869056" cy="1870276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529E371-4607-4CA7-8654-7480100FBF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8B0A059-0357-4ACB-BC46-63B2DE8253C8}" type="datetime1">
              <a:rPr lang="de-DE" smtClean="0"/>
              <a:t>19.07.2021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0986521-D036-4D41-8DD8-7EB95C6AC8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5979293"/>
      </p:ext>
    </p:extLst>
  </p:cSld>
  <p:clrMapOvr>
    <a:masterClrMapping/>
  </p:clrMapOvr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368674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368674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178494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178494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C21E14D-FBC9-4126-AA11-B0F907C5AB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331DC9A8-87D7-43E7-97D0-45EBAC867EAB}" type="datetime1">
              <a:rPr lang="de-DE" smtClean="0"/>
              <a:t>19.07.2021</a:t>
            </a:fld>
            <a:endParaRPr lang="de-DE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D34F3-8534-404D-BCB5-0CB2EBAD1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9711634"/>
      </p:ext>
    </p:extLst>
  </p:cSld>
  <p:clrMapOvr>
    <a:masterClrMapping/>
  </p:clrMapOvr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50" y="2019301"/>
            <a:ext cx="6305550" cy="1299264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04699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204699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361148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361148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048250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048250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0F0B41A0-6CEC-4525-A441-7C81276A80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93950" cy="6308725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3CA28DAE-0F9C-4B2A-9DC6-7FF7A8BDD6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527C65F-39C5-4225-BC30-F5BC748CAD74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401B9CF-7D0C-453C-ADD1-B3D7CA586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3766388"/>
      </p:ext>
    </p:extLst>
  </p:cSld>
  <p:clrMapOvr>
    <a:masterClrMapping/>
  </p:clrMapOvr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07116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07116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44951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44951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76033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76033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D9280C43-C3C9-45D5-9A28-453732ADD3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1F0F72AF-C240-40EA-8979-893871996666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0877E06D-494E-4225-9477-0D49A130A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1606188"/>
      </p:ext>
    </p:extLst>
  </p:cSld>
  <p:clrMapOvr>
    <a:masterClrMapping/>
  </p:clrMapOvr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07116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07116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44951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44951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76033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76033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4775450-127C-474B-B0DC-10092E7B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EC585ED-EE2F-463F-B4D7-9E5E5422F622}" type="datetime1">
              <a:rPr lang="de-DE" smtClean="0"/>
              <a:t>19.07.2021</a:t>
            </a:fld>
            <a:endParaRPr lang="de-DE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99B94B3-C126-40E7-9A5C-9548257FC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4435804"/>
      </p:ext>
    </p:extLst>
  </p:cSld>
  <p:clrMapOvr>
    <a:masterClrMapping/>
  </p:clrMapOvr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960612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60612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205438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05438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83025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83025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205E2836-3A8F-475D-BF21-9F94EB91C9F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327849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E1301BA-AF9C-4926-8E59-4C5F81289BE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327849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D5E45868-E0FB-4F49-BB04-9AB52B1188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2DC1F02B-A9BA-4AC7-9378-3E51E9D47F5A}" type="datetime1">
              <a:rPr lang="de-DE" smtClean="0"/>
              <a:t>19.07.2021</a:t>
            </a:fld>
            <a:endParaRPr lang="de-DE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B1554C6C-9758-45DC-95C5-4D996B2001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9861682"/>
      </p:ext>
    </p:extLst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A2046047-D4FB-43B5-9C3A-4061BC0B82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1445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C4E2C2E-937E-4FC2-9E48-02778C7A9C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1446" y="4496465"/>
            <a:ext cx="2598602" cy="411966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3FF9DCA-CC72-4DB1-AB7B-288C376652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3471614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56B837B-988B-4786-90EC-D7CB3451335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71614" y="4496465"/>
            <a:ext cx="2598602" cy="411966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CB9812C6-5740-4F67-9621-B782C21133A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121783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B1F3A80-D18A-4B24-8889-6FDF71B4EB7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121783" y="4496465"/>
            <a:ext cx="2598602" cy="411966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75F690E7-BDCE-473C-BE3B-1135EBCF3A9A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771951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A76ED01A-B09B-4E1A-BF31-955C9DA276F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71952" y="4496465"/>
            <a:ext cx="2598602" cy="411966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D6AB9B6D-A7F5-49DE-B134-758CD23D106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1445" y="204667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F89F586-B503-4626-B1F2-FCF02F9372F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21446" y="169766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4A2E129F-23C2-4B37-AEF2-07778706F74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121783" y="204667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3B4B3BD-4EFB-49F2-9D82-5EE19134AFE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121784" y="169766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06509FB9-D53A-4470-9418-91BE46FD19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71614" y="533975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4E226D93-6F1D-45E2-AC2E-8B3FB5E3A60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471615" y="499074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2C1A920F-8BA2-4BBD-82BB-4C5B1072C1B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771948" y="533975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5CDFAD4D-A3A5-41E9-A641-2953BEE1232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771949" y="499074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11ECAF5F-64EB-4D6E-8CD7-DB76A296E7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C7C3B284-F56F-419A-B186-F282D41C95EE}" type="datetime1">
              <a:rPr lang="de-DE" smtClean="0"/>
              <a:t>19.07.2021</a:t>
            </a:fld>
            <a:endParaRPr lang="de-DE"/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200BAF77-6442-431E-9B0E-0C1F05812F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5722840"/>
      </p:ext>
    </p:extLst>
  </p:cSld>
  <p:clrMapOvr>
    <a:masterClrMapping/>
  </p:clrMapOvr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owser web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4966406" y="1704940"/>
            <a:ext cx="7225594" cy="446036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1323975" y="1949293"/>
            <a:ext cx="3219449" cy="122554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1323974" y="1369852"/>
            <a:ext cx="3219449" cy="579441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B46FEAB0-D04C-4A40-8AC8-3B09BF99ADD3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46FDA8D-0272-4B59-AC74-13BF58A20B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B1B63915-7331-4AB3-94F0-9D3C6E538B76}" type="datetime1">
              <a:rPr lang="de-DE" smtClean="0"/>
              <a:t>19.07.2021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B522311-442E-4046-B08D-2D26DE06E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507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1468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357A274-77A6-40D1-B3E2-E75C15E45A31}"/>
              </a:ext>
            </a:extLst>
          </p:cNvPr>
          <p:cNvSpPr>
            <a:spLocks noGrp="1"/>
          </p:cNvSpPr>
          <p:nvPr>
            <p:ph sz="quarter" idx="75"/>
          </p:nvPr>
        </p:nvSpPr>
        <p:spPr>
          <a:xfrm>
            <a:off x="88011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79384DC-0707-455E-88C0-949C36EB9D51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1468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C04FA0A-4F1C-4965-B8BF-04AF315DF46A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61468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EB33196-8C76-4D87-926B-312E47172501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88011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04B9380-53F5-470E-8EF8-3BACACD75FAC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88011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FAE3D0F-7BDC-4604-9A62-D4E992F449CB}"/>
              </a:ext>
            </a:extLst>
          </p:cNvPr>
          <p:cNvSpPr>
            <a:spLocks noGrp="1"/>
          </p:cNvSpPr>
          <p:nvPr>
            <p:ph sz="quarter" idx="80"/>
          </p:nvPr>
        </p:nvSpPr>
        <p:spPr>
          <a:xfrm>
            <a:off x="8382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F7B79336-50FC-499C-9CEC-A4566D0AF120}"/>
              </a:ext>
            </a:extLst>
          </p:cNvPr>
          <p:cNvSpPr>
            <a:spLocks noGrp="1"/>
          </p:cNvSpPr>
          <p:nvPr>
            <p:ph sz="quarter" idx="81"/>
          </p:nvPr>
        </p:nvSpPr>
        <p:spPr>
          <a:xfrm>
            <a:off x="34925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2046C88-4A08-4DC0-891D-DFB81919A653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382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E199219-5315-4F5A-BABD-B26FC82D541F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8382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5F0E6AB8-F462-4D04-ADFE-5992C3FA9AD4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34925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0DE06B8D-BFE4-4D66-AC82-F43AAC7F960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4925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1594555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3559838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960189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300267"/>
            <a:ext cx="3559838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38068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77028137"/>
      </p:ext>
    </p:extLst>
  </p:cSld>
  <p:clrMapOvr>
    <a:masterClrMapping/>
  </p:clrMapOvr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F9D4508C-EB48-4D01-808A-7242AA3BD0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2341147" y="3573016"/>
            <a:ext cx="2401770" cy="2735710"/>
          </a:xfrm>
          <a:solidFill>
            <a:schemeClr val="accent2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4904885" y="3573016"/>
            <a:ext cx="2401770" cy="2735710"/>
          </a:xfrm>
          <a:solidFill>
            <a:schemeClr val="accent3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3"/>
          </p:nvPr>
        </p:nvSpPr>
        <p:spPr>
          <a:xfrm>
            <a:off x="7468623" y="3573016"/>
            <a:ext cx="2401770" cy="2735710"/>
          </a:xfrm>
          <a:solidFill>
            <a:schemeClr val="accent5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110811" y="1816917"/>
            <a:ext cx="7970378" cy="735026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14A5C5D-CCB7-4FFB-B1AA-8847D4A20D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77A74854-F14D-43B5-9EA3-6720BFE9E6D9}" type="datetime1">
              <a:rPr lang="de-DE" smtClean="0"/>
              <a:t>19.07.2021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91094BE-CE32-495B-A4EC-BFF33F539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538346"/>
      </p:ext>
    </p:extLst>
  </p:cSld>
  <p:clrMapOvr>
    <a:masterClrMapping/>
  </p:clrMapOvr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110811" y="3227374"/>
            <a:ext cx="7970378" cy="735026"/>
          </a:xfrm>
        </p:spPr>
        <p:txBody>
          <a:bodyPr anchor="b">
            <a:noAutofit/>
          </a:bodyPr>
          <a:lstStyle>
            <a:lvl1pPr algn="ctr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Content Placeholder 81"/>
          <p:cNvSpPr>
            <a:spLocks noGrp="1"/>
          </p:cNvSpPr>
          <p:nvPr>
            <p:ph sz="quarter" idx="15"/>
          </p:nvPr>
        </p:nvSpPr>
        <p:spPr>
          <a:xfrm>
            <a:off x="2110811" y="4032249"/>
            <a:ext cx="7970378" cy="87312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1268412"/>
            <a:ext cx="12192000" cy="5040313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FD8D9E3-783E-4B5F-867E-CE0611ABB5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D53CFCE-4266-455C-9E1C-C2833D3A7423}" type="datetime1">
              <a:rPr lang="de-DE" smtClean="0"/>
              <a:t>19.07.2021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474E669-EB2C-41F9-8227-380D640B8E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0141873"/>
      </p:ext>
    </p:extLst>
  </p:cSld>
  <p:clrMapOvr>
    <a:masterClrMapping/>
  </p:clrMapOvr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tep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85D5-7F5B-431C-BCF0-EC30964570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54632"/>
            <a:ext cx="8436484" cy="986136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723CCA77-3E02-4BCB-8C2E-E669DF78FD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15728" y="1310855"/>
            <a:ext cx="6363720" cy="61198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B3CCDE0-A4BD-46F8-BE43-14747F37E4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4730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0973EB02-A601-4EF7-B3E0-0E46843493D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4730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51793195-0B1D-4F4F-AAAD-F9848671697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2916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EBE13680-41E4-40B0-A1F8-FA8991DD88B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2916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B56ECF47-11D7-4FEE-964C-8954227E18D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6544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EC58685D-8BCF-425C-B17F-3DA934014CC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46544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6B6812B0-C931-4CA5-AB6A-A8699207D92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193474"/>
            <a:ext cx="12191999" cy="2275009"/>
          </a:xfrm>
          <a:noFill/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9C97915-C0AF-4FCB-ADF6-9BA9DB529A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091A3CBF-5260-489D-AA74-8D5C6680D7BC}" type="datetime1">
              <a:rPr lang="de-DE" smtClean="0"/>
              <a:t>19.07.2021</a:t>
            </a:fld>
            <a:endParaRPr lang="de-DE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C5E63AD-1F93-4AAC-93A4-FDD72B748C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6827254"/>
      </p:ext>
    </p:extLst>
  </p:cSld>
  <p:clrMapOvr>
    <a:masterClrMapping/>
  </p:clrMapOvr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st with obliqu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3D2D11F9-638A-47F9-8D49-ABE9CCDBC3A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72879" y="1266775"/>
            <a:ext cx="8619121" cy="5041949"/>
          </a:xfrm>
          <a:custGeom>
            <a:avLst/>
            <a:gdLst>
              <a:gd name="connsiteX0" fmla="*/ 0 w 8619121"/>
              <a:gd name="connsiteY0" fmla="*/ 0 h 6858000"/>
              <a:gd name="connsiteX1" fmla="*/ 8619121 w 8619121"/>
              <a:gd name="connsiteY1" fmla="*/ 0 h 6858000"/>
              <a:gd name="connsiteX2" fmla="*/ 8619121 w 8619121"/>
              <a:gd name="connsiteY2" fmla="*/ 6858000 h 6858000"/>
              <a:gd name="connsiteX3" fmla="*/ 3904792 w 861912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9121" h="6858000">
                <a:moveTo>
                  <a:pt x="0" y="0"/>
                </a:moveTo>
                <a:lnTo>
                  <a:pt x="8619121" y="0"/>
                </a:lnTo>
                <a:lnTo>
                  <a:pt x="8619121" y="6858000"/>
                </a:lnTo>
                <a:lnTo>
                  <a:pt x="3904792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4285D5-7F5B-431C-BCF0-EC30964570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98767" y="1268412"/>
            <a:ext cx="6270356" cy="526239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 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723CCA77-3E02-4BCB-8C2E-E669DF78FD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98766" y="1880916"/>
            <a:ext cx="6270355" cy="61198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9" name="Text Placeholder 8">
            <a:extLst>
              <a:ext uri="{FF2B5EF4-FFF2-40B4-BE49-F238E27FC236}">
                <a16:creationId xmlns:a16="http://schemas.microsoft.com/office/drawing/2014/main" id="{222C89DE-506C-4023-811E-1B1550D3088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03956" y="2850800"/>
            <a:ext cx="3420521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7D3C85DB-25E7-43B3-A6F1-8A3046D1167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03956" y="3296597"/>
            <a:ext cx="3420521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1" name="Text Placeholder 8">
            <a:extLst>
              <a:ext uri="{FF2B5EF4-FFF2-40B4-BE49-F238E27FC236}">
                <a16:creationId xmlns:a16="http://schemas.microsoft.com/office/drawing/2014/main" id="{B9B126A0-8332-4EBC-B2DA-2A39B8E4AE1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25256" y="3989486"/>
            <a:ext cx="3420521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id="{061D39B3-D0E6-4B81-8842-BD115B773DA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225256" y="4435283"/>
            <a:ext cx="3420521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3" name="Text Placeholder 8">
            <a:extLst>
              <a:ext uri="{FF2B5EF4-FFF2-40B4-BE49-F238E27FC236}">
                <a16:creationId xmlns:a16="http://schemas.microsoft.com/office/drawing/2014/main" id="{AED78AEA-8722-44FC-954A-0E5070DDBA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848600" y="5128174"/>
            <a:ext cx="3420521" cy="463050"/>
          </a:xfrm>
          <a:noFill/>
        </p:spPr>
        <p:txBody>
          <a:bodyPr lIns="91440" tIns="91440" rIns="91440" bIns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44" name="Text Placeholder 8">
            <a:extLst>
              <a:ext uri="{FF2B5EF4-FFF2-40B4-BE49-F238E27FC236}">
                <a16:creationId xmlns:a16="http://schemas.microsoft.com/office/drawing/2014/main" id="{EFBD5F18-0CBB-4AE8-A120-0CDAC9A0BC3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8600" y="5573971"/>
            <a:ext cx="3420521" cy="568124"/>
          </a:xfrm>
          <a:noFill/>
        </p:spPr>
        <p:txBody>
          <a:bodyPr lIns="91440" tIns="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Picture Placeholder 24">
            <a:extLst>
              <a:ext uri="{FF2B5EF4-FFF2-40B4-BE49-F238E27FC236}">
                <a16:creationId xmlns:a16="http://schemas.microsoft.com/office/drawing/2014/main" id="{CC936D6C-F101-4128-B4C6-0FF7526BA96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9800000">
            <a:off x="1613886" y="-1197415"/>
            <a:ext cx="1789651" cy="3721481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24">
            <a:extLst>
              <a:ext uri="{FF2B5EF4-FFF2-40B4-BE49-F238E27FC236}">
                <a16:creationId xmlns:a16="http://schemas.microsoft.com/office/drawing/2014/main" id="{63C0240F-96FA-4533-8387-BC55642F9FD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 rot="19800000">
            <a:off x="3711886" y="2419892"/>
            <a:ext cx="1789651" cy="3721481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9" name="Picture Placeholder 24">
            <a:extLst>
              <a:ext uri="{FF2B5EF4-FFF2-40B4-BE49-F238E27FC236}">
                <a16:creationId xmlns:a16="http://schemas.microsoft.com/office/drawing/2014/main" id="{03B8BE16-1797-42A4-B984-7D938BDF39D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 rot="19800000">
            <a:off x="739260" y="1703793"/>
            <a:ext cx="1789651" cy="3721481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8F173458-B050-4B5B-B5BC-C0EB73CBE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E8ED63B6-7F1F-447F-868B-CF1E94843219}" type="datetime1">
              <a:rPr lang="de-DE" smtClean="0"/>
              <a:t>19.07.2021</a:t>
            </a:fld>
            <a:endParaRPr lang="de-DE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0AD5BFC-63FD-42C5-9C9F-B7002EB0E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025976"/>
      </p:ext>
    </p:extLst>
  </p:cSld>
  <p:clrMapOvr>
    <a:masterClrMapping/>
  </p:clrMapOvr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and midd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324101" y="2209800"/>
            <a:ext cx="7543798" cy="2438400"/>
          </a:xfrm>
          <a:prstGeom prst="roundRect">
            <a:avLst>
              <a:gd name="adj" fmla="val 50000"/>
            </a:avLst>
          </a:prstGeom>
          <a:solidFill>
            <a:schemeClr val="accent1">
              <a:alpha val="85000"/>
            </a:schemeClr>
          </a:solidFill>
        </p:spPr>
        <p:txBody>
          <a:bodyPr lIns="2103120" tIns="182880" rIns="548640" bIns="182880" anchor="ctr">
            <a:noAutofit/>
          </a:bodyPr>
          <a:lstStyle>
            <a:lvl1pPr marL="0" indent="0" algn="l">
              <a:buNone/>
              <a:defRPr sz="1800" b="0" i="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Picture Placeholder 30">
            <a:extLst>
              <a:ext uri="{FF2B5EF4-FFF2-40B4-BE49-F238E27FC236}">
                <a16:creationId xmlns:a16="http://schemas.microsoft.com/office/drawing/2014/main" id="{7DA67CFD-9BBE-4E24-B6EC-59C9997E3B4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1268412"/>
            <a:ext cx="12192000" cy="50403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DF355-6991-40E4-B97A-83E221471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5D831B8C-DAC9-47E7-B28A-C2FBD2D2C977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92ACE-56D6-4F2C-AA8F-08BBB756A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89996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 an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0">
            <a:extLst>
              <a:ext uri="{FF2B5EF4-FFF2-40B4-BE49-F238E27FC236}">
                <a16:creationId xmlns:a16="http://schemas.microsoft.com/office/drawing/2014/main" id="{37AEC1CD-C60A-4207-982E-F69CAA035B1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1268412"/>
            <a:ext cx="12192000" cy="50403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8913" y="2852681"/>
            <a:ext cx="7154174" cy="1152638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>
            <a:noAutofit/>
          </a:bodyPr>
          <a:lstStyle>
            <a:lvl1pPr algn="ctr">
              <a:defRPr sz="4000" spc="3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4AB21-E3D1-4D72-AE56-5B8A8F344D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DE8E0FC2-6860-47A4-893F-43E4AAD6416E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F21D2-E758-4EC4-92A7-055316C254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18120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6 Columns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99131"/>
            <a:ext cx="3949460" cy="1029869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624424" y="2399131"/>
            <a:ext cx="2634354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624424" y="2697581"/>
            <a:ext cx="2634354" cy="893344"/>
          </a:xfrm>
        </p:spPr>
        <p:txBody>
          <a:bodyPr anchor="t">
            <a:no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1400" b="0" i="0" cap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719450" y="2399131"/>
            <a:ext cx="2634354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719450" y="2697581"/>
            <a:ext cx="2634354" cy="893344"/>
          </a:xfrm>
        </p:spPr>
        <p:txBody>
          <a:bodyPr anchor="t">
            <a:no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1400" b="0" i="0" cap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9FCCB387-A786-42E6-A93D-A9C0936BCBC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24424" y="3881020"/>
            <a:ext cx="2634354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390E25F9-EB72-4B88-9FE0-DC5CE3A375D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624424" y="4179470"/>
            <a:ext cx="2634354" cy="893344"/>
          </a:xfrm>
        </p:spPr>
        <p:txBody>
          <a:bodyPr anchor="t">
            <a:no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1400" b="0" i="0" cap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F49D642F-B6B4-44ED-BBDF-322F5543107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19450" y="3881020"/>
            <a:ext cx="2634354" cy="352425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55CE896F-182D-42BF-8E92-C604A789A75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19450" y="4179470"/>
            <a:ext cx="2634354" cy="893344"/>
          </a:xfrm>
        </p:spPr>
        <p:txBody>
          <a:bodyPr anchor="t">
            <a:no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1400" b="0" i="0" cap="none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E4DACF2-554F-4903-BE0A-71505FB170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8F0335EE-AE7D-44C0-9DC0-5FC000E6FFCB}" type="datetime1">
              <a:rPr lang="de-DE" smtClean="0"/>
              <a:t>19.07.2021</a:t>
            </a:fld>
            <a:endParaRPr lang="de-DE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377896EF-B476-4840-B55E-59EB198B7B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96124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A382E55-5A03-4862-BBF5-11EE07755E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Impressum</a:t>
            </a:r>
            <a:endParaRPr lang="en-GB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6231EB5-A031-4163-9A7C-84F4C3320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905B6-BCC9-49FC-BF57-A12029DCCF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A3E5BFB1-5422-4A19-8C5C-C3C123680B18}" type="datetime1">
              <a:rPr lang="de-DE" smtClean="0"/>
              <a:t>19.07.2021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7EC96-43FC-4F1E-BB2A-DB1947BC6B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9895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1608826"/>
            <a:ext cx="10515597" cy="756657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893835" y="2626156"/>
            <a:ext cx="2459964" cy="1966823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1" y="2626156"/>
            <a:ext cx="7184365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807745"/>
            <a:ext cx="718436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85070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DC9E906-D5A2-49CC-A5FD-2CF258695A42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4898" y="1710187"/>
            <a:ext cx="7099540" cy="1636862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64898" y="3830128"/>
            <a:ext cx="3260785" cy="130258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CAEBE8A9-1F06-482D-B70F-1DE3F4CBA5C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03653" y="3830128"/>
            <a:ext cx="3260785" cy="130258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998727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3" y="2119188"/>
            <a:ext cx="4797722" cy="158294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1" y="4034253"/>
            <a:ext cx="4797722" cy="1186132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56075" y="1318107"/>
            <a:ext cx="4797723" cy="47031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318107"/>
            <a:ext cx="4797723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71985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188640"/>
            <a:ext cx="8426448" cy="995176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923691"/>
            <a:ext cx="3880449" cy="3925018"/>
          </a:xfrm>
          <a:solidFill>
            <a:schemeClr val="accent5"/>
          </a:solidFill>
          <a:effectLst>
            <a:outerShdw blurRad="63500" dist="38100" dir="8100000" algn="tr" rotWithShape="0">
              <a:schemeClr val="tx1">
                <a:alpha val="20000"/>
              </a:schemeClr>
            </a:outerShdw>
          </a:effectLst>
        </p:spPr>
        <p:txBody>
          <a:bodyPr lIns="274320" tIns="365760" rIns="274320" bIns="365760"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65630" y="1923691"/>
            <a:ext cx="5988168" cy="392501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18893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4397316" cy="63087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80C3FB81-282A-45F9-B2BA-22C97C8403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97315" y="0"/>
            <a:ext cx="3397370" cy="6308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2915730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08286"/>
            <a:ext cx="2915730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38068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2666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4397316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2915730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08286"/>
            <a:ext cx="2915730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75692" y="1901667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4D381FAC-7091-4CA2-9451-F22CD36A4CF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75692" y="1321067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9F92F78A-E8C7-4BE7-89FE-DBAC7ED7896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41428" y="1901667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EA0B8F54-3A16-45F3-AA83-C619107424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41428" y="1321067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327DDF1-9E68-4E84-891A-97A09A7632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75692" y="4541350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5BE0D828-9B8F-4657-B5DA-ACD9EE5329B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75692" y="3960750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136B787-C951-4A65-8770-6E258715078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41428" y="4541350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EA5E3F3-FFCC-445E-9460-94A8922FF62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41428" y="3960750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88585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6096000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9097" y="2154131"/>
            <a:ext cx="3017806" cy="1333412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11372" y="1906438"/>
            <a:ext cx="3188900" cy="734013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611372" y="2820837"/>
            <a:ext cx="3188900" cy="159588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B5341E42-8A0B-4347-8FC1-DAF30FA5174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39097" y="4425263"/>
            <a:ext cx="721025" cy="721025"/>
          </a:xfrm>
          <a:prstGeom prst="ellipse">
            <a:avLst/>
          </a:prstGeom>
          <a:noFill/>
          <a:ln w="6350">
            <a:noFill/>
          </a:ln>
        </p:spPr>
        <p:txBody>
          <a:bodyPr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7882B79A-68FD-4317-BA88-9D1ADE24723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92391" y="4425263"/>
            <a:ext cx="2164512" cy="721025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Rounded Rectangle 26">
            <a:extLst>
              <a:ext uri="{FF2B5EF4-FFF2-40B4-BE49-F238E27FC236}">
                <a16:creationId xmlns:a16="http://schemas.microsoft.com/office/drawing/2014/main" id="{72B6B0B8-E66F-45E3-B7B9-82B0736E0FB5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3" name="Grafik 7">
            <a:extLst>
              <a:ext uri="{FF2B5EF4-FFF2-40B4-BE49-F238E27FC236}">
                <a16:creationId xmlns:a16="http://schemas.microsoft.com/office/drawing/2014/main" id="{B0087DC3-120B-4D1A-9FCB-860399BA2C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358B7AD-74D2-4498-B9E6-DAA03606F8A0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5438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55B092C9-2432-48C9-B142-7AD028BBA96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04925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6FAF9382-12DE-4473-9C71-6A688404DA3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745966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8A0B90E4-5146-4FF4-8C92-618CD2B6068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87007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47942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352AE672-4DC4-4839-8950-9281A81E130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96883" y="2639683"/>
            <a:ext cx="8256917" cy="3329795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2639682"/>
            <a:ext cx="2828026" cy="1311215"/>
          </a:xfrm>
          <a:solidFill>
            <a:schemeClr val="bg1"/>
          </a:solidFill>
          <a:effectLst>
            <a:outerShdw blurRad="76200" dist="38100" dir="8100000" algn="tr" rotWithShape="0">
              <a:prstClr val="black">
                <a:alpha val="10000"/>
              </a:prstClr>
            </a:outerShdw>
          </a:effectLst>
        </p:spPr>
        <p:txBody>
          <a:bodyPr lIns="182880" tIns="182880" rIns="182880" bIns="182880"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24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3924" y="171450"/>
            <a:ext cx="6479875" cy="160972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873924" y="2639682"/>
            <a:ext cx="6479876" cy="3543403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4873924" y="1984075"/>
            <a:ext cx="6479875" cy="65560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A6A1675-3C81-475A-ADF8-122D4311A7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373592" cy="6858000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41703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1C92D6-2CA8-482C-9C26-48B1EBDA48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18178" y="1268413"/>
            <a:ext cx="6773822" cy="5040312"/>
          </a:xfrm>
          <a:custGeom>
            <a:avLst/>
            <a:gdLst>
              <a:gd name="connsiteX0" fmla="*/ 1837595 w 6773822"/>
              <a:gd name="connsiteY0" fmla="*/ 0 h 6857999"/>
              <a:gd name="connsiteX1" fmla="*/ 6773822 w 6773822"/>
              <a:gd name="connsiteY1" fmla="*/ 0 h 6857999"/>
              <a:gd name="connsiteX2" fmla="*/ 6773822 w 6773822"/>
              <a:gd name="connsiteY2" fmla="*/ 6857999 h 6857999"/>
              <a:gd name="connsiteX3" fmla="*/ 0 w 677382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3822" h="6857999">
                <a:moveTo>
                  <a:pt x="1837595" y="0"/>
                </a:moveTo>
                <a:lnTo>
                  <a:pt x="6773822" y="0"/>
                </a:lnTo>
                <a:lnTo>
                  <a:pt x="6773822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669796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412776"/>
            <a:ext cx="4772025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52575" y="2953468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52575" y="2476667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552575" y="4247704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8151504-9BCB-4BA8-A342-F37F0B95366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52575" y="3770903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D121532F-0508-4607-AC31-AC29746698E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52575" y="5541940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FE11D59B-61D2-4ACF-8BBC-EF5D09859B1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52575" y="5065139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13245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0C8A910-1211-4C22-A419-643589E36DA2}"/>
              </a:ext>
            </a:extLst>
          </p:cNvPr>
          <p:cNvSpPr/>
          <p:nvPr userDrawn="1"/>
        </p:nvSpPr>
        <p:spPr>
          <a:xfrm>
            <a:off x="-24680" y="-29817"/>
            <a:ext cx="4667250" cy="63087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02191" y="2295706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2191" y="1818905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02191" y="5122619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8151504-9BCB-4BA8-A342-F37F0B95366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02191" y="4645818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pic>
        <p:nvPicPr>
          <p:cNvPr id="5" name="Picture 4" descr="A picture containing monitor, sitting, table, black&#10;&#10;Description automatically generated">
            <a:extLst>
              <a:ext uri="{FF2B5EF4-FFF2-40B4-BE49-F238E27FC236}">
                <a16:creationId xmlns:a16="http://schemas.microsoft.com/office/drawing/2014/main" id="{9C3F7DEB-73D7-4363-A7A5-50839621ED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10" y="1368190"/>
            <a:ext cx="2662869" cy="4346235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1C92D6-2CA8-482C-9C26-48B1EBDA48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54063" y="2419350"/>
            <a:ext cx="1864520" cy="2226468"/>
          </a:xfrm>
          <a:prstGeom prst="roundRect">
            <a:avLst>
              <a:gd name="adj" fmla="val 15101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58BE9E74-7E45-4D59-8202-1BC953F3934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934455" y="2295706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8AC07BDF-5CCE-439A-81A7-6DCE4B04DB9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934455" y="1818905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511B0F-1BF8-4535-BEED-E8AE8FC073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934455" y="5122619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A7D651B5-D595-45D9-9E93-814AAC1F54B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934455" y="4645818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8243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F3A8845-429B-46A8-849B-67D5A7B511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51985" y="1052736"/>
            <a:ext cx="5622030" cy="4752528"/>
          </a:xfrm>
          <a:custGeom>
            <a:avLst/>
            <a:gdLst>
              <a:gd name="connsiteX0" fmla="*/ 3314277 w 6640219"/>
              <a:gd name="connsiteY0" fmla="*/ 3516313 h 6640218"/>
              <a:gd name="connsiteX1" fmla="*/ 3468370 w 6640219"/>
              <a:gd name="connsiteY1" fmla="*/ 3581048 h 6640218"/>
              <a:gd name="connsiteX2" fmla="*/ 4811771 w 6640219"/>
              <a:gd name="connsiteY2" fmla="*/ 4924450 h 6640218"/>
              <a:gd name="connsiteX3" fmla="*/ 4811771 w 6640219"/>
              <a:gd name="connsiteY3" fmla="*/ 5234295 h 6640218"/>
              <a:gd name="connsiteX4" fmla="*/ 3468370 w 6640219"/>
              <a:gd name="connsiteY4" fmla="*/ 6575483 h 6640218"/>
              <a:gd name="connsiteX5" fmla="*/ 3158524 w 6640219"/>
              <a:gd name="connsiteY5" fmla="*/ 6575483 h 6640218"/>
              <a:gd name="connsiteX6" fmla="*/ 1815123 w 6640219"/>
              <a:gd name="connsiteY6" fmla="*/ 5234295 h 6640218"/>
              <a:gd name="connsiteX7" fmla="*/ 1815123 w 6640219"/>
              <a:gd name="connsiteY7" fmla="*/ 4924450 h 6640218"/>
              <a:gd name="connsiteX8" fmla="*/ 3158524 w 6640219"/>
              <a:gd name="connsiteY8" fmla="*/ 3581048 h 6640218"/>
              <a:gd name="connsiteX9" fmla="*/ 3314277 w 6640219"/>
              <a:gd name="connsiteY9" fmla="*/ 3516313 h 6640218"/>
              <a:gd name="connsiteX10" fmla="*/ 1561677 w 6640219"/>
              <a:gd name="connsiteY10" fmla="*/ 1763713 h 6640218"/>
              <a:gd name="connsiteX11" fmla="*/ 1715769 w 6640219"/>
              <a:gd name="connsiteY11" fmla="*/ 1828448 h 6640218"/>
              <a:gd name="connsiteX12" fmla="*/ 3059171 w 6640219"/>
              <a:gd name="connsiteY12" fmla="*/ 3171850 h 6640218"/>
              <a:gd name="connsiteX13" fmla="*/ 3059171 w 6640219"/>
              <a:gd name="connsiteY13" fmla="*/ 3481695 h 6640218"/>
              <a:gd name="connsiteX14" fmla="*/ 1715769 w 6640219"/>
              <a:gd name="connsiteY14" fmla="*/ 4825096 h 6640218"/>
              <a:gd name="connsiteX15" fmla="*/ 1405924 w 6640219"/>
              <a:gd name="connsiteY15" fmla="*/ 4825096 h 6640218"/>
              <a:gd name="connsiteX16" fmla="*/ 64736 w 6640219"/>
              <a:gd name="connsiteY16" fmla="*/ 3481695 h 6640218"/>
              <a:gd name="connsiteX17" fmla="*/ 64736 w 6640219"/>
              <a:gd name="connsiteY17" fmla="*/ 3171850 h 6640218"/>
              <a:gd name="connsiteX18" fmla="*/ 1405924 w 6640219"/>
              <a:gd name="connsiteY18" fmla="*/ 1828448 h 6640218"/>
              <a:gd name="connsiteX19" fmla="*/ 1561677 w 6640219"/>
              <a:gd name="connsiteY19" fmla="*/ 1763713 h 6640218"/>
              <a:gd name="connsiteX20" fmla="*/ 5078543 w 6640219"/>
              <a:gd name="connsiteY20" fmla="*/ 1752046 h 6640218"/>
              <a:gd name="connsiteX21" fmla="*/ 5234296 w 6640219"/>
              <a:gd name="connsiteY21" fmla="*/ 1815122 h 6640218"/>
              <a:gd name="connsiteX22" fmla="*/ 6575484 w 6640219"/>
              <a:gd name="connsiteY22" fmla="*/ 3158524 h 6640218"/>
              <a:gd name="connsiteX23" fmla="*/ 6575484 w 6640219"/>
              <a:gd name="connsiteY23" fmla="*/ 3468369 h 6640218"/>
              <a:gd name="connsiteX24" fmla="*/ 5234296 w 6640219"/>
              <a:gd name="connsiteY24" fmla="*/ 4811770 h 6640218"/>
              <a:gd name="connsiteX25" fmla="*/ 4924450 w 6640219"/>
              <a:gd name="connsiteY25" fmla="*/ 4811770 h 6640218"/>
              <a:gd name="connsiteX26" fmla="*/ 3581049 w 6640219"/>
              <a:gd name="connsiteY26" fmla="*/ 3468369 h 6640218"/>
              <a:gd name="connsiteX27" fmla="*/ 3581049 w 6640219"/>
              <a:gd name="connsiteY27" fmla="*/ 3158524 h 6640218"/>
              <a:gd name="connsiteX28" fmla="*/ 4924450 w 6640219"/>
              <a:gd name="connsiteY28" fmla="*/ 1815122 h 6640218"/>
              <a:gd name="connsiteX29" fmla="*/ 5078543 w 6640219"/>
              <a:gd name="connsiteY29" fmla="*/ 1752046 h 6640218"/>
              <a:gd name="connsiteX30" fmla="*/ 3325943 w 6640219"/>
              <a:gd name="connsiteY30" fmla="*/ 0 h 6640218"/>
              <a:gd name="connsiteX31" fmla="*/ 3481696 w 6640219"/>
              <a:gd name="connsiteY31" fmla="*/ 64735 h 6640218"/>
              <a:gd name="connsiteX32" fmla="*/ 4825097 w 6640219"/>
              <a:gd name="connsiteY32" fmla="*/ 1405924 h 6640218"/>
              <a:gd name="connsiteX33" fmla="*/ 4825097 w 6640219"/>
              <a:gd name="connsiteY33" fmla="*/ 1715769 h 6640218"/>
              <a:gd name="connsiteX34" fmla="*/ 3481696 w 6640219"/>
              <a:gd name="connsiteY34" fmla="*/ 3059170 h 6640218"/>
              <a:gd name="connsiteX35" fmla="*/ 3171850 w 6640219"/>
              <a:gd name="connsiteY35" fmla="*/ 3059170 h 6640218"/>
              <a:gd name="connsiteX36" fmla="*/ 1828449 w 6640219"/>
              <a:gd name="connsiteY36" fmla="*/ 1715769 h 6640218"/>
              <a:gd name="connsiteX37" fmla="*/ 1828449 w 6640219"/>
              <a:gd name="connsiteY37" fmla="*/ 1405924 h 6640218"/>
              <a:gd name="connsiteX38" fmla="*/ 3171850 w 6640219"/>
              <a:gd name="connsiteY38" fmla="*/ 64735 h 6640218"/>
              <a:gd name="connsiteX39" fmla="*/ 3325943 w 6640219"/>
              <a:gd name="connsiteY39" fmla="*/ 0 h 664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640219" h="6640218">
                <a:moveTo>
                  <a:pt x="3314277" y="3516313"/>
                </a:moveTo>
                <a:cubicBezTo>
                  <a:pt x="3370436" y="3516313"/>
                  <a:pt x="3426319" y="3537891"/>
                  <a:pt x="3468370" y="3581048"/>
                </a:cubicBezTo>
                <a:cubicBezTo>
                  <a:pt x="4811771" y="4924450"/>
                  <a:pt x="4811771" y="4924450"/>
                  <a:pt x="4811771" y="4924450"/>
                </a:cubicBezTo>
                <a:cubicBezTo>
                  <a:pt x="4898085" y="5008550"/>
                  <a:pt x="4898085" y="5147981"/>
                  <a:pt x="4811771" y="5234295"/>
                </a:cubicBezTo>
                <a:cubicBezTo>
                  <a:pt x="3468370" y="6575483"/>
                  <a:pt x="3468370" y="6575483"/>
                  <a:pt x="3468370" y="6575483"/>
                </a:cubicBezTo>
                <a:cubicBezTo>
                  <a:pt x="3384269" y="6661797"/>
                  <a:pt x="3244838" y="6661797"/>
                  <a:pt x="3158524" y="6575483"/>
                </a:cubicBezTo>
                <a:cubicBezTo>
                  <a:pt x="1815123" y="5234295"/>
                  <a:pt x="1815123" y="5234295"/>
                  <a:pt x="1815123" y="5234295"/>
                </a:cubicBezTo>
                <a:cubicBezTo>
                  <a:pt x="1731022" y="5147981"/>
                  <a:pt x="1731022" y="5008550"/>
                  <a:pt x="1815123" y="4924450"/>
                </a:cubicBezTo>
                <a:cubicBezTo>
                  <a:pt x="3158524" y="3581048"/>
                  <a:pt x="3158524" y="3581048"/>
                  <a:pt x="3158524" y="3581048"/>
                </a:cubicBezTo>
                <a:cubicBezTo>
                  <a:pt x="3201681" y="3537891"/>
                  <a:pt x="3258117" y="3516313"/>
                  <a:pt x="3314277" y="3516313"/>
                </a:cubicBezTo>
                <a:close/>
                <a:moveTo>
                  <a:pt x="1561677" y="1763713"/>
                </a:moveTo>
                <a:cubicBezTo>
                  <a:pt x="1617836" y="1763713"/>
                  <a:pt x="1673719" y="1785291"/>
                  <a:pt x="1715769" y="1828448"/>
                </a:cubicBezTo>
                <a:cubicBezTo>
                  <a:pt x="3059171" y="3171850"/>
                  <a:pt x="3059171" y="3171850"/>
                  <a:pt x="3059171" y="3171850"/>
                </a:cubicBezTo>
                <a:cubicBezTo>
                  <a:pt x="3145485" y="3255951"/>
                  <a:pt x="3145485" y="3395381"/>
                  <a:pt x="3059171" y="3481695"/>
                </a:cubicBezTo>
                <a:cubicBezTo>
                  <a:pt x="1715769" y="4825096"/>
                  <a:pt x="1715769" y="4825096"/>
                  <a:pt x="1715769" y="4825096"/>
                </a:cubicBezTo>
                <a:cubicBezTo>
                  <a:pt x="1631669" y="4909197"/>
                  <a:pt x="1492238" y="4909197"/>
                  <a:pt x="1405924" y="4825096"/>
                </a:cubicBezTo>
                <a:cubicBezTo>
                  <a:pt x="64736" y="3481695"/>
                  <a:pt x="64736" y="3481695"/>
                  <a:pt x="64736" y="3481695"/>
                </a:cubicBezTo>
                <a:cubicBezTo>
                  <a:pt x="-21578" y="3395381"/>
                  <a:pt x="-21578" y="3255951"/>
                  <a:pt x="64736" y="3171850"/>
                </a:cubicBezTo>
                <a:cubicBezTo>
                  <a:pt x="1405924" y="1828448"/>
                  <a:pt x="1405924" y="1828448"/>
                  <a:pt x="1405924" y="1828448"/>
                </a:cubicBezTo>
                <a:cubicBezTo>
                  <a:pt x="1449081" y="1785291"/>
                  <a:pt x="1505517" y="1763713"/>
                  <a:pt x="1561677" y="1763713"/>
                </a:cubicBezTo>
                <a:close/>
                <a:moveTo>
                  <a:pt x="5078543" y="1752046"/>
                </a:moveTo>
                <a:cubicBezTo>
                  <a:pt x="5134703" y="1752046"/>
                  <a:pt x="5191139" y="1773072"/>
                  <a:pt x="5234296" y="1815122"/>
                </a:cubicBezTo>
                <a:cubicBezTo>
                  <a:pt x="6575484" y="3158524"/>
                  <a:pt x="6575484" y="3158524"/>
                  <a:pt x="6575484" y="3158524"/>
                </a:cubicBezTo>
                <a:cubicBezTo>
                  <a:pt x="6661798" y="3244838"/>
                  <a:pt x="6661798" y="3384268"/>
                  <a:pt x="6575484" y="3468369"/>
                </a:cubicBezTo>
                <a:cubicBezTo>
                  <a:pt x="5234296" y="4811770"/>
                  <a:pt x="5234296" y="4811770"/>
                  <a:pt x="5234296" y="4811770"/>
                </a:cubicBezTo>
                <a:cubicBezTo>
                  <a:pt x="5147982" y="4898084"/>
                  <a:pt x="5008551" y="4898084"/>
                  <a:pt x="4924450" y="4811770"/>
                </a:cubicBezTo>
                <a:cubicBezTo>
                  <a:pt x="3581049" y="3468369"/>
                  <a:pt x="3581049" y="3468369"/>
                  <a:pt x="3581049" y="3468369"/>
                </a:cubicBezTo>
                <a:cubicBezTo>
                  <a:pt x="3494735" y="3384268"/>
                  <a:pt x="3494735" y="3244838"/>
                  <a:pt x="3581049" y="3158524"/>
                </a:cubicBezTo>
                <a:cubicBezTo>
                  <a:pt x="4924450" y="1815122"/>
                  <a:pt x="4924450" y="1815122"/>
                  <a:pt x="4924450" y="1815122"/>
                </a:cubicBezTo>
                <a:cubicBezTo>
                  <a:pt x="4966500" y="1773072"/>
                  <a:pt x="5022383" y="1752046"/>
                  <a:pt x="5078543" y="1752046"/>
                </a:cubicBezTo>
                <a:close/>
                <a:moveTo>
                  <a:pt x="3325943" y="0"/>
                </a:moveTo>
                <a:cubicBezTo>
                  <a:pt x="3382103" y="0"/>
                  <a:pt x="3438539" y="21578"/>
                  <a:pt x="3481696" y="64735"/>
                </a:cubicBezTo>
                <a:cubicBezTo>
                  <a:pt x="4825097" y="1405924"/>
                  <a:pt x="4825097" y="1405924"/>
                  <a:pt x="4825097" y="1405924"/>
                </a:cubicBezTo>
                <a:cubicBezTo>
                  <a:pt x="4909198" y="1492238"/>
                  <a:pt x="4909198" y="1631668"/>
                  <a:pt x="4825097" y="1715769"/>
                </a:cubicBezTo>
                <a:cubicBezTo>
                  <a:pt x="3481696" y="3059170"/>
                  <a:pt x="3481696" y="3059170"/>
                  <a:pt x="3481696" y="3059170"/>
                </a:cubicBezTo>
                <a:cubicBezTo>
                  <a:pt x="3395382" y="3145484"/>
                  <a:pt x="3255951" y="3145484"/>
                  <a:pt x="3171850" y="3059170"/>
                </a:cubicBezTo>
                <a:cubicBezTo>
                  <a:pt x="1828449" y="1715769"/>
                  <a:pt x="1828449" y="1715769"/>
                  <a:pt x="1828449" y="1715769"/>
                </a:cubicBezTo>
                <a:cubicBezTo>
                  <a:pt x="1742135" y="1631668"/>
                  <a:pt x="1742135" y="1492238"/>
                  <a:pt x="1828449" y="1405924"/>
                </a:cubicBezTo>
                <a:cubicBezTo>
                  <a:pt x="3171850" y="64735"/>
                  <a:pt x="3171850" y="64735"/>
                  <a:pt x="3171850" y="64735"/>
                </a:cubicBezTo>
                <a:cubicBezTo>
                  <a:pt x="3213901" y="21578"/>
                  <a:pt x="3269784" y="0"/>
                  <a:pt x="3325943" y="0"/>
                </a:cubicBezTo>
                <a:close/>
              </a:path>
            </a:pathLst>
          </a:cu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18851"/>
            <a:ext cx="4772025" cy="2029100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52575" y="4839418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52575" y="4362617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200" y="2727440"/>
            <a:ext cx="4772025" cy="1378194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517BE9DF-A408-4726-B68A-CB3F85A7E4ED}"/>
              </a:ext>
            </a:extLst>
          </p:cNvPr>
          <p:cNvSpPr/>
          <p:nvPr userDrawn="1"/>
        </p:nvSpPr>
        <p:spPr>
          <a:xfrm>
            <a:off x="9086850" y="3717032"/>
            <a:ext cx="3105150" cy="2488365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0475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1" y="5429250"/>
            <a:ext cx="10515599" cy="740074"/>
          </a:xfrm>
          <a:noFill/>
          <a:effectLst/>
        </p:spPr>
        <p:txBody>
          <a:bodyPr lIns="182880" tIns="182880" rIns="182880" bIns="182880"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2080744D-E7A2-4293-A3C8-643BB09DE1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3439" y="1914525"/>
            <a:ext cx="10518774" cy="3028950"/>
          </a:xfrm>
          <a:custGeom>
            <a:avLst/>
            <a:gdLst>
              <a:gd name="connsiteX0" fmla="*/ 9309567 w 10518774"/>
              <a:gd name="connsiteY0" fmla="*/ 303212 h 3028950"/>
              <a:gd name="connsiteX1" fmla="*/ 10518774 w 10518774"/>
              <a:gd name="connsiteY1" fmla="*/ 1514475 h 3028950"/>
              <a:gd name="connsiteX2" fmla="*/ 9309567 w 10518774"/>
              <a:gd name="connsiteY2" fmla="*/ 2725737 h 3028950"/>
              <a:gd name="connsiteX3" fmla="*/ 8486774 w 10518774"/>
              <a:gd name="connsiteY3" fmla="*/ 2403735 h 3028950"/>
              <a:gd name="connsiteX4" fmla="*/ 8778249 w 10518774"/>
              <a:gd name="connsiteY4" fmla="*/ 1514475 h 3028950"/>
              <a:gd name="connsiteX5" fmla="*/ 8486774 w 10518774"/>
              <a:gd name="connsiteY5" fmla="*/ 625214 h 3028950"/>
              <a:gd name="connsiteX6" fmla="*/ 9309567 w 10518774"/>
              <a:gd name="connsiteY6" fmla="*/ 303212 h 3028950"/>
              <a:gd name="connsiteX7" fmla="*/ 1209206 w 10518774"/>
              <a:gd name="connsiteY7" fmla="*/ 303212 h 3028950"/>
              <a:gd name="connsiteX8" fmla="*/ 2031999 w 10518774"/>
              <a:gd name="connsiteY8" fmla="*/ 625214 h 3028950"/>
              <a:gd name="connsiteX9" fmla="*/ 1740524 w 10518774"/>
              <a:gd name="connsiteY9" fmla="*/ 1514475 h 3028950"/>
              <a:gd name="connsiteX10" fmla="*/ 2031999 w 10518774"/>
              <a:gd name="connsiteY10" fmla="*/ 2403735 h 3028950"/>
              <a:gd name="connsiteX11" fmla="*/ 1209206 w 10518774"/>
              <a:gd name="connsiteY11" fmla="*/ 2725737 h 3028950"/>
              <a:gd name="connsiteX12" fmla="*/ 0 w 10518774"/>
              <a:gd name="connsiteY12" fmla="*/ 1514475 h 3028950"/>
              <a:gd name="connsiteX13" fmla="*/ 1209206 w 10518774"/>
              <a:gd name="connsiteY13" fmla="*/ 303212 h 3028950"/>
              <a:gd name="connsiteX14" fmla="*/ 7284587 w 10518774"/>
              <a:gd name="connsiteY14" fmla="*/ 152399 h 3028950"/>
              <a:gd name="connsiteX15" fmla="*/ 8645524 w 10518774"/>
              <a:gd name="connsiteY15" fmla="*/ 1514474 h 3028950"/>
              <a:gd name="connsiteX16" fmla="*/ 7284587 w 10518774"/>
              <a:gd name="connsiteY16" fmla="*/ 2876549 h 3028950"/>
              <a:gd name="connsiteX17" fmla="*/ 6483349 w 10518774"/>
              <a:gd name="connsiteY17" fmla="*/ 2614804 h 3028950"/>
              <a:gd name="connsiteX18" fmla="*/ 6904790 w 10518774"/>
              <a:gd name="connsiteY18" fmla="*/ 1514474 h 3028950"/>
              <a:gd name="connsiteX19" fmla="*/ 6483349 w 10518774"/>
              <a:gd name="connsiteY19" fmla="*/ 414144 h 3028950"/>
              <a:gd name="connsiteX20" fmla="*/ 7284587 w 10518774"/>
              <a:gd name="connsiteY20" fmla="*/ 152399 h 3028950"/>
              <a:gd name="connsiteX21" fmla="*/ 3234187 w 10518774"/>
              <a:gd name="connsiteY21" fmla="*/ 152399 h 3028950"/>
              <a:gd name="connsiteX22" fmla="*/ 4035424 w 10518774"/>
              <a:gd name="connsiteY22" fmla="*/ 414144 h 3028950"/>
              <a:gd name="connsiteX23" fmla="*/ 3613983 w 10518774"/>
              <a:gd name="connsiteY23" fmla="*/ 1514474 h 3028950"/>
              <a:gd name="connsiteX24" fmla="*/ 4035424 w 10518774"/>
              <a:gd name="connsiteY24" fmla="*/ 2614804 h 3028950"/>
              <a:gd name="connsiteX25" fmla="*/ 3234187 w 10518774"/>
              <a:gd name="connsiteY25" fmla="*/ 2876549 h 3028950"/>
              <a:gd name="connsiteX26" fmla="*/ 1873249 w 10518774"/>
              <a:gd name="connsiteY26" fmla="*/ 1514474 h 3028950"/>
              <a:gd name="connsiteX27" fmla="*/ 3234187 w 10518774"/>
              <a:gd name="connsiteY27" fmla="*/ 152399 h 3028950"/>
              <a:gd name="connsiteX28" fmla="*/ 5259387 w 10518774"/>
              <a:gd name="connsiteY28" fmla="*/ 0 h 3028950"/>
              <a:gd name="connsiteX29" fmla="*/ 6772275 w 10518774"/>
              <a:gd name="connsiteY29" fmla="*/ 1514475 h 3028950"/>
              <a:gd name="connsiteX30" fmla="*/ 5259387 w 10518774"/>
              <a:gd name="connsiteY30" fmla="*/ 3028950 h 3028950"/>
              <a:gd name="connsiteX31" fmla="*/ 3746499 w 10518774"/>
              <a:gd name="connsiteY31" fmla="*/ 1514475 h 3028950"/>
              <a:gd name="connsiteX32" fmla="*/ 5259387 w 10518774"/>
              <a:gd name="connsiteY32" fmla="*/ 0 h 30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518774" h="3028950">
                <a:moveTo>
                  <a:pt x="9309567" y="303212"/>
                </a:moveTo>
                <a:cubicBezTo>
                  <a:pt x="9977463" y="303212"/>
                  <a:pt x="10518774" y="845444"/>
                  <a:pt x="10518774" y="1514475"/>
                </a:cubicBezTo>
                <a:cubicBezTo>
                  <a:pt x="10518774" y="2183505"/>
                  <a:pt x="9977463" y="2725737"/>
                  <a:pt x="9309567" y="2725737"/>
                </a:cubicBezTo>
                <a:cubicBezTo>
                  <a:pt x="8991443" y="2725737"/>
                  <a:pt x="8703299" y="2603944"/>
                  <a:pt x="8486774" y="2403735"/>
                </a:cubicBezTo>
                <a:cubicBezTo>
                  <a:pt x="8676649" y="2146800"/>
                  <a:pt x="8778249" y="1838145"/>
                  <a:pt x="8778249" y="1514475"/>
                </a:cubicBezTo>
                <a:cubicBezTo>
                  <a:pt x="8778249" y="1190804"/>
                  <a:pt x="8676649" y="882149"/>
                  <a:pt x="8486774" y="625214"/>
                </a:cubicBezTo>
                <a:cubicBezTo>
                  <a:pt x="8703299" y="425006"/>
                  <a:pt x="8991443" y="303212"/>
                  <a:pt x="9309567" y="303212"/>
                </a:cubicBezTo>
                <a:close/>
                <a:moveTo>
                  <a:pt x="1209206" y="303212"/>
                </a:moveTo>
                <a:cubicBezTo>
                  <a:pt x="1527330" y="303212"/>
                  <a:pt x="1815475" y="425006"/>
                  <a:pt x="2031999" y="625214"/>
                </a:cubicBezTo>
                <a:cubicBezTo>
                  <a:pt x="1842124" y="882149"/>
                  <a:pt x="1740524" y="1190804"/>
                  <a:pt x="1740524" y="1514475"/>
                </a:cubicBezTo>
                <a:cubicBezTo>
                  <a:pt x="1740524" y="1838145"/>
                  <a:pt x="1842124" y="2146800"/>
                  <a:pt x="2031999" y="2403735"/>
                </a:cubicBezTo>
                <a:cubicBezTo>
                  <a:pt x="1815475" y="2603944"/>
                  <a:pt x="1527330" y="2725737"/>
                  <a:pt x="1209206" y="2725737"/>
                </a:cubicBezTo>
                <a:cubicBezTo>
                  <a:pt x="541311" y="2725737"/>
                  <a:pt x="0" y="2183505"/>
                  <a:pt x="0" y="1514475"/>
                </a:cubicBezTo>
                <a:cubicBezTo>
                  <a:pt x="0" y="845444"/>
                  <a:pt x="541311" y="303212"/>
                  <a:pt x="1209206" y="303212"/>
                </a:cubicBezTo>
                <a:close/>
                <a:moveTo>
                  <a:pt x="7284587" y="152399"/>
                </a:moveTo>
                <a:cubicBezTo>
                  <a:pt x="8035851" y="152399"/>
                  <a:pt x="8645524" y="762582"/>
                  <a:pt x="8645524" y="1514474"/>
                </a:cubicBezTo>
                <a:cubicBezTo>
                  <a:pt x="8645524" y="2266366"/>
                  <a:pt x="8035851" y="2876549"/>
                  <a:pt x="7284587" y="2876549"/>
                </a:cubicBezTo>
                <a:cubicBezTo>
                  <a:pt x="6984747" y="2876549"/>
                  <a:pt x="6708229" y="2779853"/>
                  <a:pt x="6483349" y="2614804"/>
                </a:cubicBezTo>
                <a:cubicBezTo>
                  <a:pt x="6754870" y="2313047"/>
                  <a:pt x="6904790" y="1924597"/>
                  <a:pt x="6904790" y="1514474"/>
                </a:cubicBezTo>
                <a:cubicBezTo>
                  <a:pt x="6904790" y="1104351"/>
                  <a:pt x="6754870" y="715901"/>
                  <a:pt x="6483349" y="414144"/>
                </a:cubicBezTo>
                <a:cubicBezTo>
                  <a:pt x="6708229" y="249095"/>
                  <a:pt x="6984747" y="152399"/>
                  <a:pt x="7284587" y="152399"/>
                </a:cubicBezTo>
                <a:close/>
                <a:moveTo>
                  <a:pt x="3234187" y="152399"/>
                </a:moveTo>
                <a:cubicBezTo>
                  <a:pt x="3534026" y="152399"/>
                  <a:pt x="3810545" y="249095"/>
                  <a:pt x="4035424" y="414144"/>
                </a:cubicBezTo>
                <a:cubicBezTo>
                  <a:pt x="3763903" y="715901"/>
                  <a:pt x="3613983" y="1104351"/>
                  <a:pt x="3613983" y="1514474"/>
                </a:cubicBezTo>
                <a:cubicBezTo>
                  <a:pt x="3613983" y="1924597"/>
                  <a:pt x="3763903" y="2313047"/>
                  <a:pt x="4035424" y="2614804"/>
                </a:cubicBezTo>
                <a:cubicBezTo>
                  <a:pt x="3810545" y="2779853"/>
                  <a:pt x="3534026" y="2876549"/>
                  <a:pt x="3234187" y="2876549"/>
                </a:cubicBezTo>
                <a:cubicBezTo>
                  <a:pt x="2482923" y="2876549"/>
                  <a:pt x="1873249" y="2266366"/>
                  <a:pt x="1873249" y="1514474"/>
                </a:cubicBezTo>
                <a:cubicBezTo>
                  <a:pt x="1873249" y="762582"/>
                  <a:pt x="2482923" y="152399"/>
                  <a:pt x="3234187" y="152399"/>
                </a:cubicBezTo>
                <a:close/>
                <a:moveTo>
                  <a:pt x="5259387" y="0"/>
                </a:moveTo>
                <a:cubicBezTo>
                  <a:pt x="6094932" y="0"/>
                  <a:pt x="6772275" y="678054"/>
                  <a:pt x="6772275" y="1514475"/>
                </a:cubicBezTo>
                <a:cubicBezTo>
                  <a:pt x="6772275" y="2350896"/>
                  <a:pt x="6094932" y="3028950"/>
                  <a:pt x="5259387" y="3028950"/>
                </a:cubicBezTo>
                <a:cubicBezTo>
                  <a:pt x="4423842" y="3028950"/>
                  <a:pt x="3746499" y="2350896"/>
                  <a:pt x="3746499" y="1514475"/>
                </a:cubicBezTo>
                <a:cubicBezTo>
                  <a:pt x="3746499" y="678054"/>
                  <a:pt x="4423842" y="0"/>
                  <a:pt x="5259387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59980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95E1433-96BA-4A2B-8AC9-7926E46CD1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3"/>
            <a:ext cx="12191999" cy="5053416"/>
          </a:xfrm>
          <a:noFill/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217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867941"/>
            <a:ext cx="4114800" cy="9048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29637" y="4583520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29637" y="4027387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C4D7D1-BBF2-4282-92B3-6139D633EF4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57875" y="4583520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76316C4E-43D4-47AD-AFDF-3799B921D2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857875" y="4027387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2E1D83F1-02B8-46EC-97BC-71B1F8EEEDB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529637" y="5986455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773BA90F-FD25-48F4-8294-C8205DB8117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29637" y="5430322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D953E8AF-754F-4644-BD5B-B75EFCD60A4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57875" y="5986455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2BD6E2A-94E1-466A-80FA-5430C308182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57875" y="5430322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8A448A42-48DA-4BE1-8C1A-9874F4BC816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906000" y="2550402"/>
            <a:ext cx="1447800" cy="1476985"/>
          </a:xfrm>
          <a:solidFill>
            <a:schemeClr val="accent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794788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171D8A5-2FAC-4520-9181-2714647635C5}"/>
              </a:ext>
            </a:extLst>
          </p:cNvPr>
          <p:cNvSpPr/>
          <p:nvPr userDrawn="1"/>
        </p:nvSpPr>
        <p:spPr>
          <a:xfrm>
            <a:off x="4312444" y="536172"/>
            <a:ext cx="3562350" cy="57856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95E1433-96BA-4A2B-8AC9-7926E46CD1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1500" y="536172"/>
            <a:ext cx="3562350" cy="5785656"/>
          </a:xfrm>
          <a:noFill/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240704"/>
            <a:ext cx="3000375" cy="1111971"/>
          </a:xfrm>
        </p:spPr>
        <p:txBody>
          <a:bodyPr anchor="b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743950" y="1839550"/>
            <a:ext cx="2871787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43950" y="1283417"/>
            <a:ext cx="2871787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76316C4E-43D4-47AD-AFDF-3799B921D2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95900" y="2692792"/>
            <a:ext cx="2276475" cy="498083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374166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7145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1C5589-3780-434B-B6F4-21BB04616D74}"/>
              </a:ext>
            </a:extLst>
          </p:cNvPr>
          <p:cNvSpPr/>
          <p:nvPr userDrawn="1"/>
        </p:nvSpPr>
        <p:spPr>
          <a:xfrm>
            <a:off x="0" y="1997076"/>
            <a:ext cx="12192000" cy="321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517A3496-1B98-4F91-9D15-ABB422C10E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5342623"/>
            <a:ext cx="10515600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1B44F8B2-D815-4A38-8F36-115172711C4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2437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195E296F-028E-4343-9528-5815C01C1B6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2437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7CB99BBF-D80A-4C24-9078-80550DF6EB2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054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74526685-11F0-4FD4-AB86-3655384A08C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054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D0D33412-A9C5-45BB-8AFC-90DBF10C6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96709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0E212DFB-CDB2-4351-9AD1-C04888712AB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96709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958527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867C0579-4BB8-4B3D-AC81-81E4910CCDA6}"/>
              </a:ext>
            </a:extLst>
          </p:cNvPr>
          <p:cNvSpPr>
            <a:spLocks noGrp="1"/>
          </p:cNvSpPr>
          <p:nvPr userDrawn="1">
            <p:ph type="pic" sz="quarter" idx="31" hasCustomPrompt="1"/>
          </p:nvPr>
        </p:nvSpPr>
        <p:spPr>
          <a:xfrm>
            <a:off x="4063998" y="3467097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8C36FE-EEEB-449D-887F-2EADDD4BB608}"/>
              </a:ext>
            </a:extLst>
          </p:cNvPr>
          <p:cNvSpPr/>
          <p:nvPr userDrawn="1"/>
        </p:nvSpPr>
        <p:spPr>
          <a:xfrm>
            <a:off x="4064000" y="0"/>
            <a:ext cx="4064001" cy="3429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0628A8-56C7-433F-AFE3-C2C1B3E171E3}"/>
              </a:ext>
            </a:extLst>
          </p:cNvPr>
          <p:cNvSpPr/>
          <p:nvPr userDrawn="1"/>
        </p:nvSpPr>
        <p:spPr>
          <a:xfrm>
            <a:off x="8127998" y="3429000"/>
            <a:ext cx="4064001" cy="28797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E87AB9-D9C7-44C9-BFBE-3C6138A15365}"/>
              </a:ext>
            </a:extLst>
          </p:cNvPr>
          <p:cNvSpPr/>
          <p:nvPr userDrawn="1"/>
        </p:nvSpPr>
        <p:spPr>
          <a:xfrm>
            <a:off x="-3" y="3429000"/>
            <a:ext cx="4064001" cy="28797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681968" y="472514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81968" y="414908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267004B-896E-4D32-BE05-E7D59CC62CA4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0" y="1268413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0C8F6DA7-FA6E-48FE-86C3-67C5F37B5ECF}"/>
              </a:ext>
            </a:extLst>
          </p:cNvPr>
          <p:cNvSpPr>
            <a:spLocks noGrp="1"/>
          </p:cNvSpPr>
          <p:nvPr userDrawn="1">
            <p:ph type="pic" sz="quarter" idx="30" hasCustomPrompt="1"/>
          </p:nvPr>
        </p:nvSpPr>
        <p:spPr>
          <a:xfrm>
            <a:off x="8127999" y="1268413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EEB6CD8-9F7F-4A02-B30B-BA7BF45FF0F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09964" y="472514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51D847A5-32BE-4DD6-9CCE-A266610A7E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09964" y="414908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0524CC00-0800-4C34-817A-3C3646AE97F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745965" y="184482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54A80E3C-B8B3-4DEA-B4F8-E04F8B11A2C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45965" y="126876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40069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267004B-896E-4D32-BE05-E7D59CC62CA4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-1" y="3429004"/>
            <a:ext cx="8127999" cy="2879722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0C8F6DA7-FA6E-48FE-86C3-67C5F37B5ECF}"/>
              </a:ext>
            </a:extLst>
          </p:cNvPr>
          <p:cNvSpPr>
            <a:spLocks noGrp="1"/>
          </p:cNvSpPr>
          <p:nvPr userDrawn="1">
            <p:ph type="pic" sz="quarter" idx="30" hasCustomPrompt="1"/>
          </p:nvPr>
        </p:nvSpPr>
        <p:spPr>
          <a:xfrm>
            <a:off x="8127999" y="1268413"/>
            <a:ext cx="4064000" cy="2160584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837243" y="1811643"/>
            <a:ext cx="4709542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837243" y="1192206"/>
            <a:ext cx="4709542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EEB6CD8-9F7F-4A02-B30B-BA7BF45FF0F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09964" y="5318005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51D847A5-32BE-4DD6-9CCE-A266610A7E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09964" y="4698568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826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A6A1675-3C81-475A-ADF8-122D4311A7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18408" y="765174"/>
            <a:ext cx="4373592" cy="554355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261" y="-701006"/>
            <a:ext cx="6990147" cy="160972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2639682"/>
            <a:ext cx="6479876" cy="3543403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200" y="1984075"/>
            <a:ext cx="6479875" cy="65560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99224544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41355" y="4175185"/>
            <a:ext cx="4336750" cy="183306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13895" y="4175185"/>
            <a:ext cx="4336750" cy="183306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71940A4E-87EC-4D24-BB58-E34825CF649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8188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00814388-606E-4BFE-B6D0-5F3EC65C833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2556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AF2C648E-1F9B-408C-8CEC-E514EF99CD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6924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66558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2305050"/>
            <a:ext cx="3166793" cy="14287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15300" y="26646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1519390"/>
            <a:ext cx="3166793" cy="690410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15300" y="21001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10075" y="26646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0075" y="21001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1B84415D-35F4-4860-890E-E2F576A45CB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15300" y="51030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2AFB402B-0946-43F7-BED5-292D894390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15300" y="45385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62E1FF1-38DA-4C90-93D6-151D7BC29FC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10075" y="51030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0F881A5B-A814-4334-BE99-BA60FE58585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410075" y="45385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707539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32844" y="2664694"/>
            <a:ext cx="3777281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32844" y="2100104"/>
            <a:ext cx="3777281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62E1FF1-38DA-4C90-93D6-151D7BC29FC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32844" y="5103094"/>
            <a:ext cx="3777281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0F881A5B-A814-4334-BE99-BA60FE58585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32844" y="4538504"/>
            <a:ext cx="3777281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F31A4695-74D6-4FF5-AF82-03BE48842B5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5229226" y="1534587"/>
            <a:ext cx="6124574" cy="463238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ctr">
              <a:buNone/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F065633E-FFF3-40F8-8E21-ABB44D1E335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02872" y="3057526"/>
            <a:ext cx="3777281" cy="1586506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71034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76DDC4-F66C-4DD1-9112-CD80CBAE5A2A}"/>
              </a:ext>
            </a:extLst>
          </p:cNvPr>
          <p:cNvSpPr/>
          <p:nvPr userDrawn="1"/>
        </p:nvSpPr>
        <p:spPr>
          <a:xfrm>
            <a:off x="4810125" y="1268412"/>
            <a:ext cx="7381875" cy="489855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32844" y="4388719"/>
            <a:ext cx="3281981" cy="101195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71650" y="1628776"/>
            <a:ext cx="2543175" cy="2200274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D9856921-732F-41FC-B422-FC444EF1377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614369" y="1285875"/>
            <a:ext cx="4910756" cy="681191"/>
          </a:xfrm>
        </p:spPr>
        <p:txBody>
          <a:bodyPr anchor="ctr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D861A121-6346-403C-B475-88853452CA8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614369" y="2100104"/>
            <a:ext cx="2434255" cy="207184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95A91A8E-D6E2-4722-AA62-78ABAAC886F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090870" y="2100104"/>
            <a:ext cx="2434255" cy="207184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69767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354347"/>
            <a:ext cx="3759679" cy="1722229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24212"/>
            <a:ext cx="3759679" cy="409575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1892FFF1-8A45-4061-AF67-C74CF1AC5D67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908430" y="1354347"/>
            <a:ext cx="5848710" cy="4632385"/>
          </a:xfrm>
          <a:noFill/>
        </p:spPr>
        <p:txBody>
          <a:bodyPr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6113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18431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86134" y="3147990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28163" y="3147990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86134" y="2369797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28163" y="2369797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EF34E5BB-FEC6-418A-BB48-0BE74A88A69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86134" y="5114813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C1C0701-FCDB-406D-A7EA-035F95752D4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28163" y="5114813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AED391E9-3D1F-4CCF-8D51-BD5EDDF7407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686134" y="4336620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FFA3E932-70E8-41D4-8EC8-A344A56F8C4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28163" y="4336620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05486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18431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FF3E669A-9A95-4FD1-A65D-B2D1326988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38199" y="2156963"/>
            <a:ext cx="3242095" cy="3579603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626FED9-4B31-4C83-8FD1-310F7F195F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64966" y="2156963"/>
            <a:ext cx="3462068" cy="4151762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C657F851-0136-46D7-A5B1-DE350348DCE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11705" y="2156963"/>
            <a:ext cx="3242095" cy="3579603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743645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3678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DA26CFEB-EEB5-48C2-8D53-ECE014994B8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04925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C26FA972-754E-4CA9-9992-0904466E75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745966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0D413B1-C0E9-4944-98B6-C951A85B5AB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87007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4459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34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258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0106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34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258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0106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09B6AA12-A084-4103-8964-C0A0401A6A8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182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1C80181-A97C-469F-8064-FB90C40A231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82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4481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8426450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1781176"/>
            <a:ext cx="10515600" cy="3368794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81444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28900" y="2695776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628900" y="2114439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08E75484-F2A8-4CDC-989E-6688612E93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15175" y="2695776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A32263FD-0D49-467D-9515-186756D888C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115175" y="2114439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3707A15D-C651-4617-A7CB-A6BBD7BB57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628900" y="4953201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B7DC7291-A64E-4729-9552-0829B1D1674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628900" y="4371864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A0B77A00-BE57-4FE8-B078-6A8525EA1BD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5175" y="4953201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72AFEC9B-F5FC-497C-A165-FD2BF36E435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115175" y="4371864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080052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50830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891896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532961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B9B1E89-DBEB-4EF8-B5D7-8DD5C596E7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66850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6B1C1E5E-D987-4D0B-AB8B-FF9055D334B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07916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C076F29E-A5AF-4A54-B7BB-F49F54321DC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48981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0830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91896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32961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50830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91896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32961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78743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CD9768-3C6B-4FD1-AB48-A27FFD7A8304}"/>
              </a:ext>
            </a:extLst>
          </p:cNvPr>
          <p:cNvSpPr/>
          <p:nvPr userDrawn="1"/>
        </p:nvSpPr>
        <p:spPr>
          <a:xfrm>
            <a:off x="1" y="0"/>
            <a:ext cx="6096000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170319" y="2822342"/>
            <a:ext cx="3755364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B9B1E89-DBEB-4EF8-B5D7-8DD5C596E7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59917" y="5470491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43897" y="3427245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578634" y="2004051"/>
            <a:ext cx="2938734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4FF9917-4AFE-4550-90F0-A712CE19A9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266319" y="2822342"/>
            <a:ext cx="3755364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99013262-5DCF-43EF-8667-B409C53DCFD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55917" y="5470491"/>
            <a:ext cx="1976168" cy="35319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BB17BD17-C2D0-4753-AAA0-B145B9D20D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39897" y="3427245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D2459FF5-F153-4D32-AF30-A2F5DBB6810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674634" y="2004051"/>
            <a:ext cx="2938734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3960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CD9768-3C6B-4FD1-AB48-A27FFD7A8304}"/>
              </a:ext>
            </a:extLst>
          </p:cNvPr>
          <p:cNvSpPr/>
          <p:nvPr userDrawn="1"/>
        </p:nvSpPr>
        <p:spPr>
          <a:xfrm flipH="1">
            <a:off x="6095998" y="1268413"/>
            <a:ext cx="6095999" cy="5040312"/>
          </a:xfrm>
          <a:prstGeom prst="rect">
            <a:avLst/>
          </a:prstGeom>
          <a:solidFill>
            <a:schemeClr val="tx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889185" y="2246960"/>
            <a:ext cx="3036498" cy="400541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89185" y="3228838"/>
            <a:ext cx="3036496" cy="109299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889185" y="2647501"/>
            <a:ext cx="3036496" cy="581337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4FF9917-4AFE-4550-90F0-A712CE19A9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85185" y="2246960"/>
            <a:ext cx="3036498" cy="400541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BB17BD17-C2D0-4753-AAA0-B145B9D20D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85182" y="3228838"/>
            <a:ext cx="3036497" cy="109299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D2459FF5-F153-4D32-AF30-A2F5DBB6810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985183" y="2647501"/>
            <a:ext cx="3036497" cy="581337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B595D04-951D-4147-BDFA-A5613B270A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268413"/>
            <a:ext cx="6095999" cy="5040312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9C5B12B9-ECDA-4D94-A58F-27C4B7FA049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096000" y="1268413"/>
            <a:ext cx="6095999" cy="5040312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22117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1924049"/>
            <a:ext cx="12191996" cy="4131693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9895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pag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12287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60866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09445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287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0866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9445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62DEE6EF-12E2-4C1F-8150-40025242910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22872" y="3200401"/>
            <a:ext cx="2974676" cy="2206928"/>
          </a:xfrm>
          <a:prstGeom prst="round2SameRect">
            <a:avLst>
              <a:gd name="adj1" fmla="val 0"/>
              <a:gd name="adj2" fmla="val 3740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99A259FC-3557-4EAD-BEAF-604D5B5695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08662" y="3200401"/>
            <a:ext cx="2974676" cy="2206928"/>
          </a:xfrm>
          <a:prstGeom prst="round2SameRect">
            <a:avLst>
              <a:gd name="adj1" fmla="val 0"/>
              <a:gd name="adj2" fmla="val 2736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0305AC2-95AC-451E-8E00-A19D90D78B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94452" y="3200401"/>
            <a:ext cx="2974676" cy="2206928"/>
          </a:xfrm>
          <a:prstGeom prst="round2SameRect">
            <a:avLst>
              <a:gd name="adj1" fmla="val 0"/>
              <a:gd name="adj2" fmla="val 3127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412354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6952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75531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24110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3511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2090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0669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2837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DC2E9374-2216-45C5-922B-4D4BACF1B2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81416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A25C7A58-901C-47B2-A86C-EF8DABB0F47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9995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74539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6952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75531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24110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3511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2090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0669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2837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DC2E9374-2216-45C5-922B-4D4BACF1B2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81416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A25C7A58-901C-47B2-A86C-EF8DABB0F47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9995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55019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280031" y="2078494"/>
            <a:ext cx="3157268" cy="1967295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16935" y="2078495"/>
            <a:ext cx="2286718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510197" y="2078494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4768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Content Placeholder 81"/>
          <p:cNvSpPr>
            <a:spLocks noGrp="1"/>
          </p:cNvSpPr>
          <p:nvPr>
            <p:ph sz="quarter" idx="17"/>
          </p:nvPr>
        </p:nvSpPr>
        <p:spPr>
          <a:xfrm>
            <a:off x="2613304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03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Content Placeholder 81"/>
          <p:cNvSpPr>
            <a:spLocks noGrp="1"/>
          </p:cNvSpPr>
          <p:nvPr>
            <p:ph sz="quarter" idx="19"/>
          </p:nvPr>
        </p:nvSpPr>
        <p:spPr>
          <a:xfrm>
            <a:off x="4388407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4388406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Content Placeholder 81"/>
          <p:cNvSpPr>
            <a:spLocks noGrp="1"/>
          </p:cNvSpPr>
          <p:nvPr>
            <p:ph sz="quarter" idx="21"/>
          </p:nvPr>
        </p:nvSpPr>
        <p:spPr>
          <a:xfrm>
            <a:off x="7938613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938612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Content Placeholder 81"/>
          <p:cNvSpPr>
            <a:spLocks noGrp="1"/>
          </p:cNvSpPr>
          <p:nvPr>
            <p:ph sz="quarter" idx="23"/>
          </p:nvPr>
        </p:nvSpPr>
        <p:spPr>
          <a:xfrm>
            <a:off x="6163510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6163509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Content Placeholder 81"/>
          <p:cNvSpPr>
            <a:spLocks noGrp="1"/>
          </p:cNvSpPr>
          <p:nvPr>
            <p:ph sz="quarter" idx="25"/>
          </p:nvPr>
        </p:nvSpPr>
        <p:spPr>
          <a:xfrm>
            <a:off x="9713718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9713717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36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71245"/>
            <a:ext cx="5024215" cy="2311840"/>
          </a:xfrm>
        </p:spPr>
        <p:txBody>
          <a:bodyPr anchor="t">
            <a:normAutofit/>
          </a:bodyPr>
          <a:lstStyle>
            <a:lvl1pPr algn="r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5973510" y="3871245"/>
            <a:ext cx="5380290" cy="2311840"/>
          </a:xfrm>
        </p:spPr>
        <p:txBody>
          <a:bodyPr numCol="2" spcCol="360000"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716142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54525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070850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838200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20" hasCustomPrompt="1"/>
          </p:nvPr>
        </p:nvSpPr>
        <p:spPr>
          <a:xfrm>
            <a:off x="4454525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8070850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8888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54525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070850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A592CCC-BC1A-4AA6-AA75-A6D2DED6DA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6337BC2-6D4A-4A86-BBF3-37A9FA56BB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54525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462943-2CA8-4144-9E05-66B139AF7E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70850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865300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199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507116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6176033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A592CCC-BC1A-4AA6-AA75-A6D2DED6DA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199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6337BC2-6D4A-4A86-BBF3-37A9FA56BB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07116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462943-2CA8-4144-9E05-66B139AF7E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76033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45C5E2E1-A8D5-4873-A233-FEA9A744DC0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844951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BBDB9AA6-F69A-411D-8089-DB3F0677F2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44951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61689242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400300"/>
            <a:ext cx="424180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333875" y="2400300"/>
            <a:ext cx="352425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7950200" y="2400300"/>
            <a:ext cx="424180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3722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648" y="3845"/>
            <a:ext cx="8531002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3648" y="1019174"/>
            <a:ext cx="853100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4B88E77-5298-4AA6-9D7D-C65E489D13C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44499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C51092-C1C3-4343-B20C-88CDC940B43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50798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78E895D-96A3-4C54-8781-B5C9D2AD020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957096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787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940" userDrawn="1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32119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4B88E77-5298-4AA6-9D7D-C65E489D13C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87477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C51092-C1C3-4343-B20C-88CDC940B43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42835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67207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5"/>
            <a:ext cx="2181225" cy="21145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7667625" y="1781176"/>
            <a:ext cx="3686175" cy="2114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838200" y="3990976"/>
            <a:ext cx="4457700" cy="216217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7667625" y="3990976"/>
            <a:ext cx="3686175" cy="216217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22" hasCustomPrompt="1"/>
          </p:nvPr>
        </p:nvSpPr>
        <p:spPr>
          <a:xfrm>
            <a:off x="3114675" y="1781175"/>
            <a:ext cx="2181225" cy="21145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5391150" y="1781175"/>
            <a:ext cx="2181225" cy="1209675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24" hasCustomPrompt="1"/>
          </p:nvPr>
        </p:nvSpPr>
        <p:spPr>
          <a:xfrm>
            <a:off x="5391150" y="3086100"/>
            <a:ext cx="2181225" cy="30670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2449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2657476"/>
            <a:ext cx="2476500" cy="252412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934954CD-C06C-4932-95F1-5CD4BA0BEB2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23972" y="3560052"/>
            <a:ext cx="1590953" cy="1621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83B23C8E-B96B-4B96-8BBB-4256C06F0B1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24197" y="3560051"/>
            <a:ext cx="3343553" cy="252412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67714684-98A0-4A0A-8913-173D16164E4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523972" y="808045"/>
            <a:ext cx="3343553" cy="252412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38DA1A-953E-4B3B-8DA0-D1848CD16BF9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076797" y="1710620"/>
            <a:ext cx="1590953" cy="1621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FC4CC93C-C969-4A6D-BCAB-CB4667FC361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7300" y="2657476"/>
            <a:ext cx="2476500" cy="252412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6048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346200" y="1268760"/>
            <a:ext cx="9499600" cy="4699000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7083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orial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38200" y="1781176"/>
            <a:ext cx="3409950" cy="1981198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4391025" y="1781176"/>
            <a:ext cx="3409950" cy="1981198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943850" y="1781176"/>
            <a:ext cx="3409950" cy="1981198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24"/>
          </p:nvPr>
        </p:nvSpPr>
        <p:spPr>
          <a:xfrm>
            <a:off x="838200" y="3962402"/>
            <a:ext cx="3409950" cy="1981198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4391025" y="3962402"/>
            <a:ext cx="3409950" cy="1981198"/>
          </a:xfrm>
          <a:solidFill>
            <a:schemeClr val="tx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7943850" y="3962402"/>
            <a:ext cx="3409950" cy="1981198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59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8.xml"/><Relationship Id="rId154" Type="http://schemas.openxmlformats.org/officeDocument/2006/relationships/slideLayout" Target="../slideLayouts/slideLayout154.xml"/><Relationship Id="rId159" Type="http://schemas.openxmlformats.org/officeDocument/2006/relationships/slideLayout" Target="../slideLayouts/slideLayout159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8.xml"/><Relationship Id="rId144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65" Type="http://schemas.openxmlformats.org/officeDocument/2006/relationships/slideLayout" Target="../slideLayouts/slideLayout16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55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61" Type="http://schemas.openxmlformats.org/officeDocument/2006/relationships/slideLayout" Target="../slideLayouts/slideLayout161.xml"/><Relationship Id="rId166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64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192.xml"/><Relationship Id="rId117" Type="http://schemas.openxmlformats.org/officeDocument/2006/relationships/slideLayout" Target="../slideLayouts/slideLayout283.xml"/><Relationship Id="rId21" Type="http://schemas.openxmlformats.org/officeDocument/2006/relationships/slideLayout" Target="../slideLayouts/slideLayout187.xml"/><Relationship Id="rId42" Type="http://schemas.openxmlformats.org/officeDocument/2006/relationships/slideLayout" Target="../slideLayouts/slideLayout208.xml"/><Relationship Id="rId47" Type="http://schemas.openxmlformats.org/officeDocument/2006/relationships/slideLayout" Target="../slideLayouts/slideLayout213.xml"/><Relationship Id="rId63" Type="http://schemas.openxmlformats.org/officeDocument/2006/relationships/slideLayout" Target="../slideLayouts/slideLayout229.xml"/><Relationship Id="rId68" Type="http://schemas.openxmlformats.org/officeDocument/2006/relationships/slideLayout" Target="../slideLayouts/slideLayout234.xml"/><Relationship Id="rId84" Type="http://schemas.openxmlformats.org/officeDocument/2006/relationships/slideLayout" Target="../slideLayouts/slideLayout250.xml"/><Relationship Id="rId89" Type="http://schemas.openxmlformats.org/officeDocument/2006/relationships/slideLayout" Target="../slideLayouts/slideLayout255.xml"/><Relationship Id="rId112" Type="http://schemas.openxmlformats.org/officeDocument/2006/relationships/slideLayout" Target="../slideLayouts/slideLayout278.xml"/><Relationship Id="rId133" Type="http://schemas.openxmlformats.org/officeDocument/2006/relationships/slideLayout" Target="../slideLayouts/slideLayout299.xml"/><Relationship Id="rId138" Type="http://schemas.openxmlformats.org/officeDocument/2006/relationships/slideLayout" Target="../slideLayouts/slideLayout304.xml"/><Relationship Id="rId154" Type="http://schemas.openxmlformats.org/officeDocument/2006/relationships/slideLayout" Target="../slideLayouts/slideLayout320.xml"/><Relationship Id="rId159" Type="http://schemas.openxmlformats.org/officeDocument/2006/relationships/slideLayout" Target="../slideLayouts/slideLayout325.xml"/><Relationship Id="rId170" Type="http://schemas.openxmlformats.org/officeDocument/2006/relationships/slideLayout" Target="../slideLayouts/slideLayout336.xml"/><Relationship Id="rId16" Type="http://schemas.openxmlformats.org/officeDocument/2006/relationships/slideLayout" Target="../slideLayouts/slideLayout182.xml"/><Relationship Id="rId107" Type="http://schemas.openxmlformats.org/officeDocument/2006/relationships/slideLayout" Target="../slideLayouts/slideLayout273.xml"/><Relationship Id="rId11" Type="http://schemas.openxmlformats.org/officeDocument/2006/relationships/slideLayout" Target="../slideLayouts/slideLayout177.xml"/><Relationship Id="rId32" Type="http://schemas.openxmlformats.org/officeDocument/2006/relationships/slideLayout" Target="../slideLayouts/slideLayout198.xml"/><Relationship Id="rId37" Type="http://schemas.openxmlformats.org/officeDocument/2006/relationships/slideLayout" Target="../slideLayouts/slideLayout203.xml"/><Relationship Id="rId53" Type="http://schemas.openxmlformats.org/officeDocument/2006/relationships/slideLayout" Target="../slideLayouts/slideLayout219.xml"/><Relationship Id="rId58" Type="http://schemas.openxmlformats.org/officeDocument/2006/relationships/slideLayout" Target="../slideLayouts/slideLayout224.xml"/><Relationship Id="rId74" Type="http://schemas.openxmlformats.org/officeDocument/2006/relationships/slideLayout" Target="../slideLayouts/slideLayout240.xml"/><Relationship Id="rId79" Type="http://schemas.openxmlformats.org/officeDocument/2006/relationships/slideLayout" Target="../slideLayouts/slideLayout245.xml"/><Relationship Id="rId102" Type="http://schemas.openxmlformats.org/officeDocument/2006/relationships/slideLayout" Target="../slideLayouts/slideLayout268.xml"/><Relationship Id="rId123" Type="http://schemas.openxmlformats.org/officeDocument/2006/relationships/slideLayout" Target="../slideLayouts/slideLayout289.xml"/><Relationship Id="rId128" Type="http://schemas.openxmlformats.org/officeDocument/2006/relationships/slideLayout" Target="../slideLayouts/slideLayout294.xml"/><Relationship Id="rId144" Type="http://schemas.openxmlformats.org/officeDocument/2006/relationships/slideLayout" Target="../slideLayouts/slideLayout310.xml"/><Relationship Id="rId149" Type="http://schemas.openxmlformats.org/officeDocument/2006/relationships/slideLayout" Target="../slideLayouts/slideLayout315.xml"/><Relationship Id="rId5" Type="http://schemas.openxmlformats.org/officeDocument/2006/relationships/slideLayout" Target="../slideLayouts/slideLayout171.xml"/><Relationship Id="rId90" Type="http://schemas.openxmlformats.org/officeDocument/2006/relationships/slideLayout" Target="../slideLayouts/slideLayout256.xml"/><Relationship Id="rId95" Type="http://schemas.openxmlformats.org/officeDocument/2006/relationships/slideLayout" Target="../slideLayouts/slideLayout261.xml"/><Relationship Id="rId160" Type="http://schemas.openxmlformats.org/officeDocument/2006/relationships/slideLayout" Target="../slideLayouts/slideLayout326.xml"/><Relationship Id="rId165" Type="http://schemas.openxmlformats.org/officeDocument/2006/relationships/slideLayout" Target="../slideLayouts/slideLayout331.xml"/><Relationship Id="rId22" Type="http://schemas.openxmlformats.org/officeDocument/2006/relationships/slideLayout" Target="../slideLayouts/slideLayout188.xml"/><Relationship Id="rId27" Type="http://schemas.openxmlformats.org/officeDocument/2006/relationships/slideLayout" Target="../slideLayouts/slideLayout193.xml"/><Relationship Id="rId43" Type="http://schemas.openxmlformats.org/officeDocument/2006/relationships/slideLayout" Target="../slideLayouts/slideLayout209.xml"/><Relationship Id="rId48" Type="http://schemas.openxmlformats.org/officeDocument/2006/relationships/slideLayout" Target="../slideLayouts/slideLayout214.xml"/><Relationship Id="rId64" Type="http://schemas.openxmlformats.org/officeDocument/2006/relationships/slideLayout" Target="../slideLayouts/slideLayout230.xml"/><Relationship Id="rId69" Type="http://schemas.openxmlformats.org/officeDocument/2006/relationships/slideLayout" Target="../slideLayouts/slideLayout235.xml"/><Relationship Id="rId113" Type="http://schemas.openxmlformats.org/officeDocument/2006/relationships/slideLayout" Target="../slideLayouts/slideLayout279.xml"/><Relationship Id="rId118" Type="http://schemas.openxmlformats.org/officeDocument/2006/relationships/slideLayout" Target="../slideLayouts/slideLayout284.xml"/><Relationship Id="rId134" Type="http://schemas.openxmlformats.org/officeDocument/2006/relationships/slideLayout" Target="../slideLayouts/slideLayout300.xml"/><Relationship Id="rId139" Type="http://schemas.openxmlformats.org/officeDocument/2006/relationships/slideLayout" Target="../slideLayouts/slideLayout305.xml"/><Relationship Id="rId80" Type="http://schemas.openxmlformats.org/officeDocument/2006/relationships/slideLayout" Target="../slideLayouts/slideLayout246.xml"/><Relationship Id="rId85" Type="http://schemas.openxmlformats.org/officeDocument/2006/relationships/slideLayout" Target="../slideLayouts/slideLayout251.xml"/><Relationship Id="rId150" Type="http://schemas.openxmlformats.org/officeDocument/2006/relationships/slideLayout" Target="../slideLayouts/slideLayout316.xml"/><Relationship Id="rId155" Type="http://schemas.openxmlformats.org/officeDocument/2006/relationships/slideLayout" Target="../slideLayouts/slideLayout321.xml"/><Relationship Id="rId171" Type="http://schemas.openxmlformats.org/officeDocument/2006/relationships/theme" Target="../theme/theme2.xml"/><Relationship Id="rId12" Type="http://schemas.openxmlformats.org/officeDocument/2006/relationships/slideLayout" Target="../slideLayouts/slideLayout178.xml"/><Relationship Id="rId17" Type="http://schemas.openxmlformats.org/officeDocument/2006/relationships/slideLayout" Target="../slideLayouts/slideLayout183.xml"/><Relationship Id="rId33" Type="http://schemas.openxmlformats.org/officeDocument/2006/relationships/slideLayout" Target="../slideLayouts/slideLayout199.xml"/><Relationship Id="rId38" Type="http://schemas.openxmlformats.org/officeDocument/2006/relationships/slideLayout" Target="../slideLayouts/slideLayout204.xml"/><Relationship Id="rId59" Type="http://schemas.openxmlformats.org/officeDocument/2006/relationships/slideLayout" Target="../slideLayouts/slideLayout225.xml"/><Relationship Id="rId103" Type="http://schemas.openxmlformats.org/officeDocument/2006/relationships/slideLayout" Target="../slideLayouts/slideLayout269.xml"/><Relationship Id="rId108" Type="http://schemas.openxmlformats.org/officeDocument/2006/relationships/slideLayout" Target="../slideLayouts/slideLayout274.xml"/><Relationship Id="rId124" Type="http://schemas.openxmlformats.org/officeDocument/2006/relationships/slideLayout" Target="../slideLayouts/slideLayout290.xml"/><Relationship Id="rId129" Type="http://schemas.openxmlformats.org/officeDocument/2006/relationships/slideLayout" Target="../slideLayouts/slideLayout295.xml"/><Relationship Id="rId54" Type="http://schemas.openxmlformats.org/officeDocument/2006/relationships/slideLayout" Target="../slideLayouts/slideLayout220.xml"/><Relationship Id="rId70" Type="http://schemas.openxmlformats.org/officeDocument/2006/relationships/slideLayout" Target="../slideLayouts/slideLayout236.xml"/><Relationship Id="rId75" Type="http://schemas.openxmlformats.org/officeDocument/2006/relationships/slideLayout" Target="../slideLayouts/slideLayout241.xml"/><Relationship Id="rId91" Type="http://schemas.openxmlformats.org/officeDocument/2006/relationships/slideLayout" Target="../slideLayouts/slideLayout257.xml"/><Relationship Id="rId96" Type="http://schemas.openxmlformats.org/officeDocument/2006/relationships/slideLayout" Target="../slideLayouts/slideLayout262.xml"/><Relationship Id="rId140" Type="http://schemas.openxmlformats.org/officeDocument/2006/relationships/slideLayout" Target="../slideLayouts/slideLayout306.xml"/><Relationship Id="rId145" Type="http://schemas.openxmlformats.org/officeDocument/2006/relationships/slideLayout" Target="../slideLayouts/slideLayout311.xml"/><Relationship Id="rId161" Type="http://schemas.openxmlformats.org/officeDocument/2006/relationships/slideLayout" Target="../slideLayouts/slideLayout327.xml"/><Relationship Id="rId166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5" Type="http://schemas.openxmlformats.org/officeDocument/2006/relationships/slideLayout" Target="../slideLayouts/slideLayout181.xml"/><Relationship Id="rId23" Type="http://schemas.openxmlformats.org/officeDocument/2006/relationships/slideLayout" Target="../slideLayouts/slideLayout189.xml"/><Relationship Id="rId28" Type="http://schemas.openxmlformats.org/officeDocument/2006/relationships/slideLayout" Target="../slideLayouts/slideLayout194.xml"/><Relationship Id="rId36" Type="http://schemas.openxmlformats.org/officeDocument/2006/relationships/slideLayout" Target="../slideLayouts/slideLayout202.xml"/><Relationship Id="rId49" Type="http://schemas.openxmlformats.org/officeDocument/2006/relationships/slideLayout" Target="../slideLayouts/slideLayout215.xml"/><Relationship Id="rId57" Type="http://schemas.openxmlformats.org/officeDocument/2006/relationships/slideLayout" Target="../slideLayouts/slideLayout223.xml"/><Relationship Id="rId106" Type="http://schemas.openxmlformats.org/officeDocument/2006/relationships/slideLayout" Target="../slideLayouts/slideLayout272.xml"/><Relationship Id="rId114" Type="http://schemas.openxmlformats.org/officeDocument/2006/relationships/slideLayout" Target="../slideLayouts/slideLayout280.xml"/><Relationship Id="rId119" Type="http://schemas.openxmlformats.org/officeDocument/2006/relationships/slideLayout" Target="../slideLayouts/slideLayout285.xml"/><Relationship Id="rId127" Type="http://schemas.openxmlformats.org/officeDocument/2006/relationships/slideLayout" Target="../slideLayouts/slideLayout293.xml"/><Relationship Id="rId10" Type="http://schemas.openxmlformats.org/officeDocument/2006/relationships/slideLayout" Target="../slideLayouts/slideLayout176.xml"/><Relationship Id="rId31" Type="http://schemas.openxmlformats.org/officeDocument/2006/relationships/slideLayout" Target="../slideLayouts/slideLayout197.xml"/><Relationship Id="rId44" Type="http://schemas.openxmlformats.org/officeDocument/2006/relationships/slideLayout" Target="../slideLayouts/slideLayout210.xml"/><Relationship Id="rId52" Type="http://schemas.openxmlformats.org/officeDocument/2006/relationships/slideLayout" Target="../slideLayouts/slideLayout218.xml"/><Relationship Id="rId60" Type="http://schemas.openxmlformats.org/officeDocument/2006/relationships/slideLayout" Target="../slideLayouts/slideLayout226.xml"/><Relationship Id="rId65" Type="http://schemas.openxmlformats.org/officeDocument/2006/relationships/slideLayout" Target="../slideLayouts/slideLayout231.xml"/><Relationship Id="rId73" Type="http://schemas.openxmlformats.org/officeDocument/2006/relationships/slideLayout" Target="../slideLayouts/slideLayout239.xml"/><Relationship Id="rId78" Type="http://schemas.openxmlformats.org/officeDocument/2006/relationships/slideLayout" Target="../slideLayouts/slideLayout244.xml"/><Relationship Id="rId81" Type="http://schemas.openxmlformats.org/officeDocument/2006/relationships/slideLayout" Target="../slideLayouts/slideLayout247.xml"/><Relationship Id="rId86" Type="http://schemas.openxmlformats.org/officeDocument/2006/relationships/slideLayout" Target="../slideLayouts/slideLayout252.xml"/><Relationship Id="rId94" Type="http://schemas.openxmlformats.org/officeDocument/2006/relationships/slideLayout" Target="../slideLayouts/slideLayout260.xml"/><Relationship Id="rId99" Type="http://schemas.openxmlformats.org/officeDocument/2006/relationships/slideLayout" Target="../slideLayouts/slideLayout265.xml"/><Relationship Id="rId101" Type="http://schemas.openxmlformats.org/officeDocument/2006/relationships/slideLayout" Target="../slideLayouts/slideLayout267.xml"/><Relationship Id="rId122" Type="http://schemas.openxmlformats.org/officeDocument/2006/relationships/slideLayout" Target="../slideLayouts/slideLayout288.xml"/><Relationship Id="rId130" Type="http://schemas.openxmlformats.org/officeDocument/2006/relationships/slideLayout" Target="../slideLayouts/slideLayout296.xml"/><Relationship Id="rId135" Type="http://schemas.openxmlformats.org/officeDocument/2006/relationships/slideLayout" Target="../slideLayouts/slideLayout301.xml"/><Relationship Id="rId143" Type="http://schemas.openxmlformats.org/officeDocument/2006/relationships/slideLayout" Target="../slideLayouts/slideLayout309.xml"/><Relationship Id="rId148" Type="http://schemas.openxmlformats.org/officeDocument/2006/relationships/slideLayout" Target="../slideLayouts/slideLayout314.xml"/><Relationship Id="rId151" Type="http://schemas.openxmlformats.org/officeDocument/2006/relationships/slideLayout" Target="../slideLayouts/slideLayout317.xml"/><Relationship Id="rId156" Type="http://schemas.openxmlformats.org/officeDocument/2006/relationships/slideLayout" Target="../slideLayouts/slideLayout322.xml"/><Relationship Id="rId164" Type="http://schemas.openxmlformats.org/officeDocument/2006/relationships/slideLayout" Target="../slideLayouts/slideLayout330.xml"/><Relationship Id="rId169" Type="http://schemas.openxmlformats.org/officeDocument/2006/relationships/slideLayout" Target="../slideLayouts/slideLayout335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Relationship Id="rId172" Type="http://schemas.openxmlformats.org/officeDocument/2006/relationships/image" Target="../media/image1.jpeg"/><Relationship Id="rId13" Type="http://schemas.openxmlformats.org/officeDocument/2006/relationships/slideLayout" Target="../slideLayouts/slideLayout179.xml"/><Relationship Id="rId18" Type="http://schemas.openxmlformats.org/officeDocument/2006/relationships/slideLayout" Target="../slideLayouts/slideLayout184.xml"/><Relationship Id="rId39" Type="http://schemas.openxmlformats.org/officeDocument/2006/relationships/slideLayout" Target="../slideLayouts/slideLayout205.xml"/><Relationship Id="rId109" Type="http://schemas.openxmlformats.org/officeDocument/2006/relationships/slideLayout" Target="../slideLayouts/slideLayout275.xml"/><Relationship Id="rId34" Type="http://schemas.openxmlformats.org/officeDocument/2006/relationships/slideLayout" Target="../slideLayouts/slideLayout200.xml"/><Relationship Id="rId50" Type="http://schemas.openxmlformats.org/officeDocument/2006/relationships/slideLayout" Target="../slideLayouts/slideLayout216.xml"/><Relationship Id="rId55" Type="http://schemas.openxmlformats.org/officeDocument/2006/relationships/slideLayout" Target="../slideLayouts/slideLayout221.xml"/><Relationship Id="rId76" Type="http://schemas.openxmlformats.org/officeDocument/2006/relationships/slideLayout" Target="../slideLayouts/slideLayout242.xml"/><Relationship Id="rId97" Type="http://schemas.openxmlformats.org/officeDocument/2006/relationships/slideLayout" Target="../slideLayouts/slideLayout263.xml"/><Relationship Id="rId104" Type="http://schemas.openxmlformats.org/officeDocument/2006/relationships/slideLayout" Target="../slideLayouts/slideLayout270.xml"/><Relationship Id="rId120" Type="http://schemas.openxmlformats.org/officeDocument/2006/relationships/slideLayout" Target="../slideLayouts/slideLayout286.xml"/><Relationship Id="rId125" Type="http://schemas.openxmlformats.org/officeDocument/2006/relationships/slideLayout" Target="../slideLayouts/slideLayout291.xml"/><Relationship Id="rId141" Type="http://schemas.openxmlformats.org/officeDocument/2006/relationships/slideLayout" Target="../slideLayouts/slideLayout307.xml"/><Relationship Id="rId146" Type="http://schemas.openxmlformats.org/officeDocument/2006/relationships/slideLayout" Target="../slideLayouts/slideLayout312.xml"/><Relationship Id="rId167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173.xml"/><Relationship Id="rId71" Type="http://schemas.openxmlformats.org/officeDocument/2006/relationships/slideLayout" Target="../slideLayouts/slideLayout237.xml"/><Relationship Id="rId92" Type="http://schemas.openxmlformats.org/officeDocument/2006/relationships/slideLayout" Target="../slideLayouts/slideLayout258.xml"/><Relationship Id="rId162" Type="http://schemas.openxmlformats.org/officeDocument/2006/relationships/slideLayout" Target="../slideLayouts/slideLayout328.xml"/><Relationship Id="rId2" Type="http://schemas.openxmlformats.org/officeDocument/2006/relationships/slideLayout" Target="../slideLayouts/slideLayout168.xml"/><Relationship Id="rId29" Type="http://schemas.openxmlformats.org/officeDocument/2006/relationships/slideLayout" Target="../slideLayouts/slideLayout195.xml"/><Relationship Id="rId24" Type="http://schemas.openxmlformats.org/officeDocument/2006/relationships/slideLayout" Target="../slideLayouts/slideLayout190.xml"/><Relationship Id="rId40" Type="http://schemas.openxmlformats.org/officeDocument/2006/relationships/slideLayout" Target="../slideLayouts/slideLayout206.xml"/><Relationship Id="rId45" Type="http://schemas.openxmlformats.org/officeDocument/2006/relationships/slideLayout" Target="../slideLayouts/slideLayout211.xml"/><Relationship Id="rId66" Type="http://schemas.openxmlformats.org/officeDocument/2006/relationships/slideLayout" Target="../slideLayouts/slideLayout232.xml"/><Relationship Id="rId87" Type="http://schemas.openxmlformats.org/officeDocument/2006/relationships/slideLayout" Target="../slideLayouts/slideLayout253.xml"/><Relationship Id="rId110" Type="http://schemas.openxmlformats.org/officeDocument/2006/relationships/slideLayout" Target="../slideLayouts/slideLayout276.xml"/><Relationship Id="rId115" Type="http://schemas.openxmlformats.org/officeDocument/2006/relationships/slideLayout" Target="../slideLayouts/slideLayout281.xml"/><Relationship Id="rId131" Type="http://schemas.openxmlformats.org/officeDocument/2006/relationships/slideLayout" Target="../slideLayouts/slideLayout297.xml"/><Relationship Id="rId136" Type="http://schemas.openxmlformats.org/officeDocument/2006/relationships/slideLayout" Target="../slideLayouts/slideLayout302.xml"/><Relationship Id="rId157" Type="http://schemas.openxmlformats.org/officeDocument/2006/relationships/slideLayout" Target="../slideLayouts/slideLayout323.xml"/><Relationship Id="rId61" Type="http://schemas.openxmlformats.org/officeDocument/2006/relationships/slideLayout" Target="../slideLayouts/slideLayout227.xml"/><Relationship Id="rId82" Type="http://schemas.openxmlformats.org/officeDocument/2006/relationships/slideLayout" Target="../slideLayouts/slideLayout248.xml"/><Relationship Id="rId152" Type="http://schemas.openxmlformats.org/officeDocument/2006/relationships/slideLayout" Target="../slideLayouts/slideLayout318.xml"/><Relationship Id="rId19" Type="http://schemas.openxmlformats.org/officeDocument/2006/relationships/slideLayout" Target="../slideLayouts/slideLayout185.xml"/><Relationship Id="rId14" Type="http://schemas.openxmlformats.org/officeDocument/2006/relationships/slideLayout" Target="../slideLayouts/slideLayout180.xml"/><Relationship Id="rId30" Type="http://schemas.openxmlformats.org/officeDocument/2006/relationships/slideLayout" Target="../slideLayouts/slideLayout196.xml"/><Relationship Id="rId35" Type="http://schemas.openxmlformats.org/officeDocument/2006/relationships/slideLayout" Target="../slideLayouts/slideLayout201.xml"/><Relationship Id="rId56" Type="http://schemas.openxmlformats.org/officeDocument/2006/relationships/slideLayout" Target="../slideLayouts/slideLayout222.xml"/><Relationship Id="rId77" Type="http://schemas.openxmlformats.org/officeDocument/2006/relationships/slideLayout" Target="../slideLayouts/slideLayout243.xml"/><Relationship Id="rId100" Type="http://schemas.openxmlformats.org/officeDocument/2006/relationships/slideLayout" Target="../slideLayouts/slideLayout266.xml"/><Relationship Id="rId105" Type="http://schemas.openxmlformats.org/officeDocument/2006/relationships/slideLayout" Target="../slideLayouts/slideLayout271.xml"/><Relationship Id="rId126" Type="http://schemas.openxmlformats.org/officeDocument/2006/relationships/slideLayout" Target="../slideLayouts/slideLayout292.xml"/><Relationship Id="rId147" Type="http://schemas.openxmlformats.org/officeDocument/2006/relationships/slideLayout" Target="../slideLayouts/slideLayout313.xml"/><Relationship Id="rId168" Type="http://schemas.openxmlformats.org/officeDocument/2006/relationships/slideLayout" Target="../slideLayouts/slideLayout334.xml"/><Relationship Id="rId8" Type="http://schemas.openxmlformats.org/officeDocument/2006/relationships/slideLayout" Target="../slideLayouts/slideLayout174.xml"/><Relationship Id="rId51" Type="http://schemas.openxmlformats.org/officeDocument/2006/relationships/slideLayout" Target="../slideLayouts/slideLayout217.xml"/><Relationship Id="rId72" Type="http://schemas.openxmlformats.org/officeDocument/2006/relationships/slideLayout" Target="../slideLayouts/slideLayout238.xml"/><Relationship Id="rId93" Type="http://schemas.openxmlformats.org/officeDocument/2006/relationships/slideLayout" Target="../slideLayouts/slideLayout259.xml"/><Relationship Id="rId98" Type="http://schemas.openxmlformats.org/officeDocument/2006/relationships/slideLayout" Target="../slideLayouts/slideLayout264.xml"/><Relationship Id="rId121" Type="http://schemas.openxmlformats.org/officeDocument/2006/relationships/slideLayout" Target="../slideLayouts/slideLayout287.xml"/><Relationship Id="rId142" Type="http://schemas.openxmlformats.org/officeDocument/2006/relationships/slideLayout" Target="../slideLayouts/slideLayout308.xml"/><Relationship Id="rId163" Type="http://schemas.openxmlformats.org/officeDocument/2006/relationships/slideLayout" Target="../slideLayouts/slideLayout329.xml"/><Relationship Id="rId3" Type="http://schemas.openxmlformats.org/officeDocument/2006/relationships/slideLayout" Target="../slideLayouts/slideLayout169.xml"/><Relationship Id="rId25" Type="http://schemas.openxmlformats.org/officeDocument/2006/relationships/slideLayout" Target="../slideLayouts/slideLayout191.xml"/><Relationship Id="rId46" Type="http://schemas.openxmlformats.org/officeDocument/2006/relationships/slideLayout" Target="../slideLayouts/slideLayout212.xml"/><Relationship Id="rId67" Type="http://schemas.openxmlformats.org/officeDocument/2006/relationships/slideLayout" Target="../slideLayouts/slideLayout233.xml"/><Relationship Id="rId116" Type="http://schemas.openxmlformats.org/officeDocument/2006/relationships/slideLayout" Target="../slideLayouts/slideLayout282.xml"/><Relationship Id="rId137" Type="http://schemas.openxmlformats.org/officeDocument/2006/relationships/slideLayout" Target="../slideLayouts/slideLayout303.xml"/><Relationship Id="rId158" Type="http://schemas.openxmlformats.org/officeDocument/2006/relationships/slideLayout" Target="../slideLayouts/slideLayout324.xml"/><Relationship Id="rId20" Type="http://schemas.openxmlformats.org/officeDocument/2006/relationships/slideLayout" Target="../slideLayouts/slideLayout186.xml"/><Relationship Id="rId41" Type="http://schemas.openxmlformats.org/officeDocument/2006/relationships/slideLayout" Target="../slideLayouts/slideLayout207.xml"/><Relationship Id="rId62" Type="http://schemas.openxmlformats.org/officeDocument/2006/relationships/slideLayout" Target="../slideLayouts/slideLayout228.xml"/><Relationship Id="rId83" Type="http://schemas.openxmlformats.org/officeDocument/2006/relationships/slideLayout" Target="../slideLayouts/slideLayout249.xml"/><Relationship Id="rId88" Type="http://schemas.openxmlformats.org/officeDocument/2006/relationships/slideLayout" Target="../slideLayouts/slideLayout254.xml"/><Relationship Id="rId111" Type="http://schemas.openxmlformats.org/officeDocument/2006/relationships/slideLayout" Target="../slideLayouts/slideLayout277.xml"/><Relationship Id="rId132" Type="http://schemas.openxmlformats.org/officeDocument/2006/relationships/slideLayout" Target="../slideLayouts/slideLayout298.xml"/><Relationship Id="rId153" Type="http://schemas.openxmlformats.org/officeDocument/2006/relationships/slideLayout" Target="../slideLayouts/slideLayout319.xml"/></Relationships>
</file>

<file path=ppt/slideMasters/_rels/slideMaster3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62.xml"/><Relationship Id="rId117" Type="http://schemas.openxmlformats.org/officeDocument/2006/relationships/slideLayout" Target="../slideLayouts/slideLayout453.xml"/><Relationship Id="rId21" Type="http://schemas.openxmlformats.org/officeDocument/2006/relationships/slideLayout" Target="../slideLayouts/slideLayout357.xml"/><Relationship Id="rId42" Type="http://schemas.openxmlformats.org/officeDocument/2006/relationships/slideLayout" Target="../slideLayouts/slideLayout378.xml"/><Relationship Id="rId47" Type="http://schemas.openxmlformats.org/officeDocument/2006/relationships/slideLayout" Target="../slideLayouts/slideLayout383.xml"/><Relationship Id="rId63" Type="http://schemas.openxmlformats.org/officeDocument/2006/relationships/slideLayout" Target="../slideLayouts/slideLayout399.xml"/><Relationship Id="rId68" Type="http://schemas.openxmlformats.org/officeDocument/2006/relationships/slideLayout" Target="../slideLayouts/slideLayout404.xml"/><Relationship Id="rId84" Type="http://schemas.openxmlformats.org/officeDocument/2006/relationships/slideLayout" Target="../slideLayouts/slideLayout420.xml"/><Relationship Id="rId89" Type="http://schemas.openxmlformats.org/officeDocument/2006/relationships/slideLayout" Target="../slideLayouts/slideLayout425.xml"/><Relationship Id="rId112" Type="http://schemas.openxmlformats.org/officeDocument/2006/relationships/slideLayout" Target="../slideLayouts/slideLayout448.xml"/><Relationship Id="rId133" Type="http://schemas.openxmlformats.org/officeDocument/2006/relationships/slideLayout" Target="../slideLayouts/slideLayout469.xml"/><Relationship Id="rId138" Type="http://schemas.openxmlformats.org/officeDocument/2006/relationships/slideLayout" Target="../slideLayouts/slideLayout474.xml"/><Relationship Id="rId154" Type="http://schemas.openxmlformats.org/officeDocument/2006/relationships/slideLayout" Target="../slideLayouts/slideLayout490.xml"/><Relationship Id="rId159" Type="http://schemas.openxmlformats.org/officeDocument/2006/relationships/slideLayout" Target="../slideLayouts/slideLayout495.xml"/><Relationship Id="rId170" Type="http://schemas.openxmlformats.org/officeDocument/2006/relationships/slideLayout" Target="../slideLayouts/slideLayout506.xml"/><Relationship Id="rId16" Type="http://schemas.openxmlformats.org/officeDocument/2006/relationships/slideLayout" Target="../slideLayouts/slideLayout352.xml"/><Relationship Id="rId107" Type="http://schemas.openxmlformats.org/officeDocument/2006/relationships/slideLayout" Target="../slideLayouts/slideLayout443.xml"/><Relationship Id="rId11" Type="http://schemas.openxmlformats.org/officeDocument/2006/relationships/slideLayout" Target="../slideLayouts/slideLayout347.xml"/><Relationship Id="rId32" Type="http://schemas.openxmlformats.org/officeDocument/2006/relationships/slideLayout" Target="../slideLayouts/slideLayout368.xml"/><Relationship Id="rId37" Type="http://schemas.openxmlformats.org/officeDocument/2006/relationships/slideLayout" Target="../slideLayouts/slideLayout373.xml"/><Relationship Id="rId53" Type="http://schemas.openxmlformats.org/officeDocument/2006/relationships/slideLayout" Target="../slideLayouts/slideLayout389.xml"/><Relationship Id="rId58" Type="http://schemas.openxmlformats.org/officeDocument/2006/relationships/slideLayout" Target="../slideLayouts/slideLayout394.xml"/><Relationship Id="rId74" Type="http://schemas.openxmlformats.org/officeDocument/2006/relationships/slideLayout" Target="../slideLayouts/slideLayout410.xml"/><Relationship Id="rId79" Type="http://schemas.openxmlformats.org/officeDocument/2006/relationships/slideLayout" Target="../slideLayouts/slideLayout415.xml"/><Relationship Id="rId102" Type="http://schemas.openxmlformats.org/officeDocument/2006/relationships/slideLayout" Target="../slideLayouts/slideLayout438.xml"/><Relationship Id="rId123" Type="http://schemas.openxmlformats.org/officeDocument/2006/relationships/slideLayout" Target="../slideLayouts/slideLayout459.xml"/><Relationship Id="rId128" Type="http://schemas.openxmlformats.org/officeDocument/2006/relationships/slideLayout" Target="../slideLayouts/slideLayout464.xml"/><Relationship Id="rId144" Type="http://schemas.openxmlformats.org/officeDocument/2006/relationships/slideLayout" Target="../slideLayouts/slideLayout480.xml"/><Relationship Id="rId149" Type="http://schemas.openxmlformats.org/officeDocument/2006/relationships/slideLayout" Target="../slideLayouts/slideLayout485.xml"/><Relationship Id="rId5" Type="http://schemas.openxmlformats.org/officeDocument/2006/relationships/slideLayout" Target="../slideLayouts/slideLayout341.xml"/><Relationship Id="rId90" Type="http://schemas.openxmlformats.org/officeDocument/2006/relationships/slideLayout" Target="../slideLayouts/slideLayout426.xml"/><Relationship Id="rId95" Type="http://schemas.openxmlformats.org/officeDocument/2006/relationships/slideLayout" Target="../slideLayouts/slideLayout431.xml"/><Relationship Id="rId160" Type="http://schemas.openxmlformats.org/officeDocument/2006/relationships/slideLayout" Target="../slideLayouts/slideLayout496.xml"/><Relationship Id="rId165" Type="http://schemas.openxmlformats.org/officeDocument/2006/relationships/slideLayout" Target="../slideLayouts/slideLayout501.xml"/><Relationship Id="rId22" Type="http://schemas.openxmlformats.org/officeDocument/2006/relationships/slideLayout" Target="../slideLayouts/slideLayout358.xml"/><Relationship Id="rId27" Type="http://schemas.openxmlformats.org/officeDocument/2006/relationships/slideLayout" Target="../slideLayouts/slideLayout363.xml"/><Relationship Id="rId43" Type="http://schemas.openxmlformats.org/officeDocument/2006/relationships/slideLayout" Target="../slideLayouts/slideLayout379.xml"/><Relationship Id="rId48" Type="http://schemas.openxmlformats.org/officeDocument/2006/relationships/slideLayout" Target="../slideLayouts/slideLayout384.xml"/><Relationship Id="rId64" Type="http://schemas.openxmlformats.org/officeDocument/2006/relationships/slideLayout" Target="../slideLayouts/slideLayout400.xml"/><Relationship Id="rId69" Type="http://schemas.openxmlformats.org/officeDocument/2006/relationships/slideLayout" Target="../slideLayouts/slideLayout405.xml"/><Relationship Id="rId113" Type="http://schemas.openxmlformats.org/officeDocument/2006/relationships/slideLayout" Target="../slideLayouts/slideLayout449.xml"/><Relationship Id="rId118" Type="http://schemas.openxmlformats.org/officeDocument/2006/relationships/slideLayout" Target="../slideLayouts/slideLayout454.xml"/><Relationship Id="rId134" Type="http://schemas.openxmlformats.org/officeDocument/2006/relationships/slideLayout" Target="../slideLayouts/slideLayout470.xml"/><Relationship Id="rId139" Type="http://schemas.openxmlformats.org/officeDocument/2006/relationships/slideLayout" Target="../slideLayouts/slideLayout475.xml"/><Relationship Id="rId80" Type="http://schemas.openxmlformats.org/officeDocument/2006/relationships/slideLayout" Target="../slideLayouts/slideLayout416.xml"/><Relationship Id="rId85" Type="http://schemas.openxmlformats.org/officeDocument/2006/relationships/slideLayout" Target="../slideLayouts/slideLayout421.xml"/><Relationship Id="rId150" Type="http://schemas.openxmlformats.org/officeDocument/2006/relationships/slideLayout" Target="../slideLayouts/slideLayout486.xml"/><Relationship Id="rId155" Type="http://schemas.openxmlformats.org/officeDocument/2006/relationships/slideLayout" Target="../slideLayouts/slideLayout491.xml"/><Relationship Id="rId171" Type="http://schemas.openxmlformats.org/officeDocument/2006/relationships/slideLayout" Target="../slideLayouts/slideLayout507.xml"/><Relationship Id="rId12" Type="http://schemas.openxmlformats.org/officeDocument/2006/relationships/slideLayout" Target="../slideLayouts/slideLayout348.xml"/><Relationship Id="rId17" Type="http://schemas.openxmlformats.org/officeDocument/2006/relationships/slideLayout" Target="../slideLayouts/slideLayout353.xml"/><Relationship Id="rId33" Type="http://schemas.openxmlformats.org/officeDocument/2006/relationships/slideLayout" Target="../slideLayouts/slideLayout369.xml"/><Relationship Id="rId38" Type="http://schemas.openxmlformats.org/officeDocument/2006/relationships/slideLayout" Target="../slideLayouts/slideLayout374.xml"/><Relationship Id="rId59" Type="http://schemas.openxmlformats.org/officeDocument/2006/relationships/slideLayout" Target="../slideLayouts/slideLayout395.xml"/><Relationship Id="rId103" Type="http://schemas.openxmlformats.org/officeDocument/2006/relationships/slideLayout" Target="../slideLayouts/slideLayout439.xml"/><Relationship Id="rId108" Type="http://schemas.openxmlformats.org/officeDocument/2006/relationships/slideLayout" Target="../slideLayouts/slideLayout444.xml"/><Relationship Id="rId124" Type="http://schemas.openxmlformats.org/officeDocument/2006/relationships/slideLayout" Target="../slideLayouts/slideLayout460.xml"/><Relationship Id="rId129" Type="http://schemas.openxmlformats.org/officeDocument/2006/relationships/slideLayout" Target="../slideLayouts/slideLayout465.xml"/><Relationship Id="rId54" Type="http://schemas.openxmlformats.org/officeDocument/2006/relationships/slideLayout" Target="../slideLayouts/slideLayout390.xml"/><Relationship Id="rId70" Type="http://schemas.openxmlformats.org/officeDocument/2006/relationships/slideLayout" Target="../slideLayouts/slideLayout406.xml"/><Relationship Id="rId75" Type="http://schemas.openxmlformats.org/officeDocument/2006/relationships/slideLayout" Target="../slideLayouts/slideLayout411.xml"/><Relationship Id="rId91" Type="http://schemas.openxmlformats.org/officeDocument/2006/relationships/slideLayout" Target="../slideLayouts/slideLayout427.xml"/><Relationship Id="rId96" Type="http://schemas.openxmlformats.org/officeDocument/2006/relationships/slideLayout" Target="../slideLayouts/slideLayout432.xml"/><Relationship Id="rId140" Type="http://schemas.openxmlformats.org/officeDocument/2006/relationships/slideLayout" Target="../slideLayouts/slideLayout476.xml"/><Relationship Id="rId145" Type="http://schemas.openxmlformats.org/officeDocument/2006/relationships/slideLayout" Target="../slideLayouts/slideLayout481.xml"/><Relationship Id="rId161" Type="http://schemas.openxmlformats.org/officeDocument/2006/relationships/slideLayout" Target="../slideLayouts/slideLayout497.xml"/><Relationship Id="rId166" Type="http://schemas.openxmlformats.org/officeDocument/2006/relationships/slideLayout" Target="../slideLayouts/slideLayout502.xml"/><Relationship Id="rId1" Type="http://schemas.openxmlformats.org/officeDocument/2006/relationships/slideLayout" Target="../slideLayouts/slideLayout337.xml"/><Relationship Id="rId6" Type="http://schemas.openxmlformats.org/officeDocument/2006/relationships/slideLayout" Target="../slideLayouts/slideLayout342.xml"/><Relationship Id="rId15" Type="http://schemas.openxmlformats.org/officeDocument/2006/relationships/slideLayout" Target="../slideLayouts/slideLayout351.xml"/><Relationship Id="rId23" Type="http://schemas.openxmlformats.org/officeDocument/2006/relationships/slideLayout" Target="../slideLayouts/slideLayout359.xml"/><Relationship Id="rId28" Type="http://schemas.openxmlformats.org/officeDocument/2006/relationships/slideLayout" Target="../slideLayouts/slideLayout364.xml"/><Relationship Id="rId36" Type="http://schemas.openxmlformats.org/officeDocument/2006/relationships/slideLayout" Target="../slideLayouts/slideLayout372.xml"/><Relationship Id="rId49" Type="http://schemas.openxmlformats.org/officeDocument/2006/relationships/slideLayout" Target="../slideLayouts/slideLayout385.xml"/><Relationship Id="rId57" Type="http://schemas.openxmlformats.org/officeDocument/2006/relationships/slideLayout" Target="../slideLayouts/slideLayout393.xml"/><Relationship Id="rId106" Type="http://schemas.openxmlformats.org/officeDocument/2006/relationships/slideLayout" Target="../slideLayouts/slideLayout442.xml"/><Relationship Id="rId114" Type="http://schemas.openxmlformats.org/officeDocument/2006/relationships/slideLayout" Target="../slideLayouts/slideLayout450.xml"/><Relationship Id="rId119" Type="http://schemas.openxmlformats.org/officeDocument/2006/relationships/slideLayout" Target="../slideLayouts/slideLayout455.xml"/><Relationship Id="rId127" Type="http://schemas.openxmlformats.org/officeDocument/2006/relationships/slideLayout" Target="../slideLayouts/slideLayout463.xml"/><Relationship Id="rId10" Type="http://schemas.openxmlformats.org/officeDocument/2006/relationships/slideLayout" Target="../slideLayouts/slideLayout346.xml"/><Relationship Id="rId31" Type="http://schemas.openxmlformats.org/officeDocument/2006/relationships/slideLayout" Target="../slideLayouts/slideLayout367.xml"/><Relationship Id="rId44" Type="http://schemas.openxmlformats.org/officeDocument/2006/relationships/slideLayout" Target="../slideLayouts/slideLayout380.xml"/><Relationship Id="rId52" Type="http://schemas.openxmlformats.org/officeDocument/2006/relationships/slideLayout" Target="../slideLayouts/slideLayout388.xml"/><Relationship Id="rId60" Type="http://schemas.openxmlformats.org/officeDocument/2006/relationships/slideLayout" Target="../slideLayouts/slideLayout396.xml"/><Relationship Id="rId65" Type="http://schemas.openxmlformats.org/officeDocument/2006/relationships/slideLayout" Target="../slideLayouts/slideLayout401.xml"/><Relationship Id="rId73" Type="http://schemas.openxmlformats.org/officeDocument/2006/relationships/slideLayout" Target="../slideLayouts/slideLayout409.xml"/><Relationship Id="rId78" Type="http://schemas.openxmlformats.org/officeDocument/2006/relationships/slideLayout" Target="../slideLayouts/slideLayout414.xml"/><Relationship Id="rId81" Type="http://schemas.openxmlformats.org/officeDocument/2006/relationships/slideLayout" Target="../slideLayouts/slideLayout417.xml"/><Relationship Id="rId86" Type="http://schemas.openxmlformats.org/officeDocument/2006/relationships/slideLayout" Target="../slideLayouts/slideLayout422.xml"/><Relationship Id="rId94" Type="http://schemas.openxmlformats.org/officeDocument/2006/relationships/slideLayout" Target="../slideLayouts/slideLayout430.xml"/><Relationship Id="rId99" Type="http://schemas.openxmlformats.org/officeDocument/2006/relationships/slideLayout" Target="../slideLayouts/slideLayout435.xml"/><Relationship Id="rId101" Type="http://schemas.openxmlformats.org/officeDocument/2006/relationships/slideLayout" Target="../slideLayouts/slideLayout437.xml"/><Relationship Id="rId122" Type="http://schemas.openxmlformats.org/officeDocument/2006/relationships/slideLayout" Target="../slideLayouts/slideLayout458.xml"/><Relationship Id="rId130" Type="http://schemas.openxmlformats.org/officeDocument/2006/relationships/slideLayout" Target="../slideLayouts/slideLayout466.xml"/><Relationship Id="rId135" Type="http://schemas.openxmlformats.org/officeDocument/2006/relationships/slideLayout" Target="../slideLayouts/slideLayout471.xml"/><Relationship Id="rId143" Type="http://schemas.openxmlformats.org/officeDocument/2006/relationships/slideLayout" Target="../slideLayouts/slideLayout479.xml"/><Relationship Id="rId148" Type="http://schemas.openxmlformats.org/officeDocument/2006/relationships/slideLayout" Target="../slideLayouts/slideLayout484.xml"/><Relationship Id="rId151" Type="http://schemas.openxmlformats.org/officeDocument/2006/relationships/slideLayout" Target="../slideLayouts/slideLayout487.xml"/><Relationship Id="rId156" Type="http://schemas.openxmlformats.org/officeDocument/2006/relationships/slideLayout" Target="../slideLayouts/slideLayout492.xml"/><Relationship Id="rId164" Type="http://schemas.openxmlformats.org/officeDocument/2006/relationships/slideLayout" Target="../slideLayouts/slideLayout500.xml"/><Relationship Id="rId169" Type="http://schemas.openxmlformats.org/officeDocument/2006/relationships/slideLayout" Target="../slideLayouts/slideLayout505.xml"/><Relationship Id="rId4" Type="http://schemas.openxmlformats.org/officeDocument/2006/relationships/slideLayout" Target="../slideLayouts/slideLayout340.xml"/><Relationship Id="rId9" Type="http://schemas.openxmlformats.org/officeDocument/2006/relationships/slideLayout" Target="../slideLayouts/slideLayout345.xml"/><Relationship Id="rId172" Type="http://schemas.openxmlformats.org/officeDocument/2006/relationships/theme" Target="../theme/theme3.xml"/><Relationship Id="rId13" Type="http://schemas.openxmlformats.org/officeDocument/2006/relationships/slideLayout" Target="../slideLayouts/slideLayout349.xml"/><Relationship Id="rId18" Type="http://schemas.openxmlformats.org/officeDocument/2006/relationships/slideLayout" Target="../slideLayouts/slideLayout354.xml"/><Relationship Id="rId39" Type="http://schemas.openxmlformats.org/officeDocument/2006/relationships/slideLayout" Target="../slideLayouts/slideLayout375.xml"/><Relationship Id="rId109" Type="http://schemas.openxmlformats.org/officeDocument/2006/relationships/slideLayout" Target="../slideLayouts/slideLayout445.xml"/><Relationship Id="rId34" Type="http://schemas.openxmlformats.org/officeDocument/2006/relationships/slideLayout" Target="../slideLayouts/slideLayout370.xml"/><Relationship Id="rId50" Type="http://schemas.openxmlformats.org/officeDocument/2006/relationships/slideLayout" Target="../slideLayouts/slideLayout386.xml"/><Relationship Id="rId55" Type="http://schemas.openxmlformats.org/officeDocument/2006/relationships/slideLayout" Target="../slideLayouts/slideLayout391.xml"/><Relationship Id="rId76" Type="http://schemas.openxmlformats.org/officeDocument/2006/relationships/slideLayout" Target="../slideLayouts/slideLayout412.xml"/><Relationship Id="rId97" Type="http://schemas.openxmlformats.org/officeDocument/2006/relationships/slideLayout" Target="../slideLayouts/slideLayout433.xml"/><Relationship Id="rId104" Type="http://schemas.openxmlformats.org/officeDocument/2006/relationships/slideLayout" Target="../slideLayouts/slideLayout440.xml"/><Relationship Id="rId120" Type="http://schemas.openxmlformats.org/officeDocument/2006/relationships/slideLayout" Target="../slideLayouts/slideLayout456.xml"/><Relationship Id="rId125" Type="http://schemas.openxmlformats.org/officeDocument/2006/relationships/slideLayout" Target="../slideLayouts/slideLayout461.xml"/><Relationship Id="rId141" Type="http://schemas.openxmlformats.org/officeDocument/2006/relationships/slideLayout" Target="../slideLayouts/slideLayout477.xml"/><Relationship Id="rId146" Type="http://schemas.openxmlformats.org/officeDocument/2006/relationships/slideLayout" Target="../slideLayouts/slideLayout482.xml"/><Relationship Id="rId167" Type="http://schemas.openxmlformats.org/officeDocument/2006/relationships/slideLayout" Target="../slideLayouts/slideLayout503.xml"/><Relationship Id="rId7" Type="http://schemas.openxmlformats.org/officeDocument/2006/relationships/slideLayout" Target="../slideLayouts/slideLayout343.xml"/><Relationship Id="rId71" Type="http://schemas.openxmlformats.org/officeDocument/2006/relationships/slideLayout" Target="../slideLayouts/slideLayout407.xml"/><Relationship Id="rId92" Type="http://schemas.openxmlformats.org/officeDocument/2006/relationships/slideLayout" Target="../slideLayouts/slideLayout428.xml"/><Relationship Id="rId162" Type="http://schemas.openxmlformats.org/officeDocument/2006/relationships/slideLayout" Target="../slideLayouts/slideLayout498.xml"/><Relationship Id="rId2" Type="http://schemas.openxmlformats.org/officeDocument/2006/relationships/slideLayout" Target="../slideLayouts/slideLayout338.xml"/><Relationship Id="rId29" Type="http://schemas.openxmlformats.org/officeDocument/2006/relationships/slideLayout" Target="../slideLayouts/slideLayout365.xml"/><Relationship Id="rId24" Type="http://schemas.openxmlformats.org/officeDocument/2006/relationships/slideLayout" Target="../slideLayouts/slideLayout360.xml"/><Relationship Id="rId40" Type="http://schemas.openxmlformats.org/officeDocument/2006/relationships/slideLayout" Target="../slideLayouts/slideLayout376.xml"/><Relationship Id="rId45" Type="http://schemas.openxmlformats.org/officeDocument/2006/relationships/slideLayout" Target="../slideLayouts/slideLayout381.xml"/><Relationship Id="rId66" Type="http://schemas.openxmlformats.org/officeDocument/2006/relationships/slideLayout" Target="../slideLayouts/slideLayout402.xml"/><Relationship Id="rId87" Type="http://schemas.openxmlformats.org/officeDocument/2006/relationships/slideLayout" Target="../slideLayouts/slideLayout423.xml"/><Relationship Id="rId110" Type="http://schemas.openxmlformats.org/officeDocument/2006/relationships/slideLayout" Target="../slideLayouts/slideLayout446.xml"/><Relationship Id="rId115" Type="http://schemas.openxmlformats.org/officeDocument/2006/relationships/slideLayout" Target="../slideLayouts/slideLayout451.xml"/><Relationship Id="rId131" Type="http://schemas.openxmlformats.org/officeDocument/2006/relationships/slideLayout" Target="../slideLayouts/slideLayout467.xml"/><Relationship Id="rId136" Type="http://schemas.openxmlformats.org/officeDocument/2006/relationships/slideLayout" Target="../slideLayouts/slideLayout472.xml"/><Relationship Id="rId157" Type="http://schemas.openxmlformats.org/officeDocument/2006/relationships/slideLayout" Target="../slideLayouts/slideLayout493.xml"/><Relationship Id="rId61" Type="http://schemas.openxmlformats.org/officeDocument/2006/relationships/slideLayout" Target="../slideLayouts/slideLayout397.xml"/><Relationship Id="rId82" Type="http://schemas.openxmlformats.org/officeDocument/2006/relationships/slideLayout" Target="../slideLayouts/slideLayout418.xml"/><Relationship Id="rId152" Type="http://schemas.openxmlformats.org/officeDocument/2006/relationships/slideLayout" Target="../slideLayouts/slideLayout488.xml"/><Relationship Id="rId173" Type="http://schemas.openxmlformats.org/officeDocument/2006/relationships/image" Target="../media/image1.jpeg"/><Relationship Id="rId19" Type="http://schemas.openxmlformats.org/officeDocument/2006/relationships/slideLayout" Target="../slideLayouts/slideLayout355.xml"/><Relationship Id="rId14" Type="http://schemas.openxmlformats.org/officeDocument/2006/relationships/slideLayout" Target="../slideLayouts/slideLayout350.xml"/><Relationship Id="rId30" Type="http://schemas.openxmlformats.org/officeDocument/2006/relationships/slideLayout" Target="../slideLayouts/slideLayout366.xml"/><Relationship Id="rId35" Type="http://schemas.openxmlformats.org/officeDocument/2006/relationships/slideLayout" Target="../slideLayouts/slideLayout371.xml"/><Relationship Id="rId56" Type="http://schemas.openxmlformats.org/officeDocument/2006/relationships/slideLayout" Target="../slideLayouts/slideLayout392.xml"/><Relationship Id="rId77" Type="http://schemas.openxmlformats.org/officeDocument/2006/relationships/slideLayout" Target="../slideLayouts/slideLayout413.xml"/><Relationship Id="rId100" Type="http://schemas.openxmlformats.org/officeDocument/2006/relationships/slideLayout" Target="../slideLayouts/slideLayout436.xml"/><Relationship Id="rId105" Type="http://schemas.openxmlformats.org/officeDocument/2006/relationships/slideLayout" Target="../slideLayouts/slideLayout441.xml"/><Relationship Id="rId126" Type="http://schemas.openxmlformats.org/officeDocument/2006/relationships/slideLayout" Target="../slideLayouts/slideLayout462.xml"/><Relationship Id="rId147" Type="http://schemas.openxmlformats.org/officeDocument/2006/relationships/slideLayout" Target="../slideLayouts/slideLayout483.xml"/><Relationship Id="rId168" Type="http://schemas.openxmlformats.org/officeDocument/2006/relationships/slideLayout" Target="../slideLayouts/slideLayout504.xml"/><Relationship Id="rId8" Type="http://schemas.openxmlformats.org/officeDocument/2006/relationships/slideLayout" Target="../slideLayouts/slideLayout344.xml"/><Relationship Id="rId51" Type="http://schemas.openxmlformats.org/officeDocument/2006/relationships/slideLayout" Target="../slideLayouts/slideLayout387.xml"/><Relationship Id="rId72" Type="http://schemas.openxmlformats.org/officeDocument/2006/relationships/slideLayout" Target="../slideLayouts/slideLayout408.xml"/><Relationship Id="rId93" Type="http://schemas.openxmlformats.org/officeDocument/2006/relationships/slideLayout" Target="../slideLayouts/slideLayout429.xml"/><Relationship Id="rId98" Type="http://schemas.openxmlformats.org/officeDocument/2006/relationships/slideLayout" Target="../slideLayouts/slideLayout434.xml"/><Relationship Id="rId121" Type="http://schemas.openxmlformats.org/officeDocument/2006/relationships/slideLayout" Target="../slideLayouts/slideLayout457.xml"/><Relationship Id="rId142" Type="http://schemas.openxmlformats.org/officeDocument/2006/relationships/slideLayout" Target="../slideLayouts/slideLayout478.xml"/><Relationship Id="rId163" Type="http://schemas.openxmlformats.org/officeDocument/2006/relationships/slideLayout" Target="../slideLayouts/slideLayout499.xml"/><Relationship Id="rId3" Type="http://schemas.openxmlformats.org/officeDocument/2006/relationships/slideLayout" Target="../slideLayouts/slideLayout339.xml"/><Relationship Id="rId25" Type="http://schemas.openxmlformats.org/officeDocument/2006/relationships/slideLayout" Target="../slideLayouts/slideLayout361.xml"/><Relationship Id="rId46" Type="http://schemas.openxmlformats.org/officeDocument/2006/relationships/slideLayout" Target="../slideLayouts/slideLayout382.xml"/><Relationship Id="rId67" Type="http://schemas.openxmlformats.org/officeDocument/2006/relationships/slideLayout" Target="../slideLayouts/slideLayout403.xml"/><Relationship Id="rId116" Type="http://schemas.openxmlformats.org/officeDocument/2006/relationships/slideLayout" Target="../slideLayouts/slideLayout452.xml"/><Relationship Id="rId137" Type="http://schemas.openxmlformats.org/officeDocument/2006/relationships/slideLayout" Target="../slideLayouts/slideLayout473.xml"/><Relationship Id="rId158" Type="http://schemas.openxmlformats.org/officeDocument/2006/relationships/slideLayout" Target="../slideLayouts/slideLayout494.xml"/><Relationship Id="rId20" Type="http://schemas.openxmlformats.org/officeDocument/2006/relationships/slideLayout" Target="../slideLayouts/slideLayout356.xml"/><Relationship Id="rId41" Type="http://schemas.openxmlformats.org/officeDocument/2006/relationships/slideLayout" Target="../slideLayouts/slideLayout377.xml"/><Relationship Id="rId62" Type="http://schemas.openxmlformats.org/officeDocument/2006/relationships/slideLayout" Target="../slideLayouts/slideLayout398.xml"/><Relationship Id="rId83" Type="http://schemas.openxmlformats.org/officeDocument/2006/relationships/slideLayout" Target="../slideLayouts/slideLayout419.xml"/><Relationship Id="rId88" Type="http://schemas.openxmlformats.org/officeDocument/2006/relationships/slideLayout" Target="../slideLayouts/slideLayout424.xml"/><Relationship Id="rId111" Type="http://schemas.openxmlformats.org/officeDocument/2006/relationships/slideLayout" Target="../slideLayouts/slideLayout447.xml"/><Relationship Id="rId132" Type="http://schemas.openxmlformats.org/officeDocument/2006/relationships/slideLayout" Target="../slideLayouts/slideLayout468.xml"/><Relationship Id="rId153" Type="http://schemas.openxmlformats.org/officeDocument/2006/relationships/slideLayout" Target="../slideLayouts/slideLayout4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27384"/>
            <a:ext cx="84264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Rounded Rectangle 26"/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BC597DF4-7CB7-49BB-8D5D-4A0E645EFF83}"/>
              </a:ext>
            </a:extLst>
          </p:cNvPr>
          <p:cNvPicPr>
            <a:picLocks noChangeAspect="1"/>
          </p:cNvPicPr>
          <p:nvPr userDrawn="1"/>
        </p:nvPicPr>
        <p:blipFill>
          <a:blip r:embed="rId16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D0AC510-15F1-40EB-B9E4-3676454699FE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BA63D06F-D24C-4622-8593-A48AF1B1FA3D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des Landes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56495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804" r:id="rId3"/>
    <p:sldLayoutId id="2147483845" r:id="rId4"/>
    <p:sldLayoutId id="2147483846" r:id="rId5"/>
    <p:sldLayoutId id="2147483816" r:id="rId6"/>
    <p:sldLayoutId id="2147483817" r:id="rId7"/>
    <p:sldLayoutId id="2147483748" r:id="rId8"/>
    <p:sldLayoutId id="2147483692" r:id="rId9"/>
    <p:sldLayoutId id="2147483714" r:id="rId10"/>
    <p:sldLayoutId id="2147483710" r:id="rId11"/>
    <p:sldLayoutId id="2147483711" r:id="rId12"/>
    <p:sldLayoutId id="2147483657" r:id="rId13"/>
    <p:sldLayoutId id="2147483709" r:id="rId14"/>
    <p:sldLayoutId id="2147483701" r:id="rId15"/>
    <p:sldLayoutId id="2147483691" r:id="rId16"/>
    <p:sldLayoutId id="2147483797" r:id="rId17"/>
    <p:sldLayoutId id="2147483704" r:id="rId18"/>
    <p:sldLayoutId id="2147483698" r:id="rId19"/>
    <p:sldLayoutId id="2147483809" r:id="rId20"/>
    <p:sldLayoutId id="2147483793" r:id="rId21"/>
    <p:sldLayoutId id="2147483794" r:id="rId22"/>
    <p:sldLayoutId id="2147483693" r:id="rId23"/>
    <p:sldLayoutId id="2147483694" r:id="rId24"/>
    <p:sldLayoutId id="2147483827" r:id="rId25"/>
    <p:sldLayoutId id="2147483828" r:id="rId26"/>
    <p:sldLayoutId id="2147483690" r:id="rId27"/>
    <p:sldLayoutId id="2147483688" r:id="rId28"/>
    <p:sldLayoutId id="2147483719" r:id="rId29"/>
    <p:sldLayoutId id="2147483835" r:id="rId30"/>
    <p:sldLayoutId id="2147483836" r:id="rId31"/>
    <p:sldLayoutId id="2147483743" r:id="rId32"/>
    <p:sldLayoutId id="2147483786" r:id="rId33"/>
    <p:sldLayoutId id="2147483787" r:id="rId34"/>
    <p:sldLayoutId id="2147483722" r:id="rId35"/>
    <p:sldLayoutId id="2147483712" r:id="rId36"/>
    <p:sldLayoutId id="2147483705" r:id="rId37"/>
    <p:sldLayoutId id="2147483706" r:id="rId38"/>
    <p:sldLayoutId id="2147483707" r:id="rId39"/>
    <p:sldLayoutId id="2147483754" r:id="rId40"/>
    <p:sldLayoutId id="2147483768" r:id="rId41"/>
    <p:sldLayoutId id="2147483826" r:id="rId42"/>
    <p:sldLayoutId id="2147483778" r:id="rId43"/>
    <p:sldLayoutId id="2147483769" r:id="rId44"/>
    <p:sldLayoutId id="2147483770" r:id="rId45"/>
    <p:sldLayoutId id="2147483800" r:id="rId46"/>
    <p:sldLayoutId id="2147483777" r:id="rId47"/>
    <p:sldLayoutId id="2147483771" r:id="rId48"/>
    <p:sldLayoutId id="2147483750" r:id="rId49"/>
    <p:sldLayoutId id="2147483752" r:id="rId50"/>
    <p:sldLayoutId id="2147483751" r:id="rId51"/>
    <p:sldLayoutId id="2147483762" r:id="rId52"/>
    <p:sldLayoutId id="2147483756" r:id="rId53"/>
    <p:sldLayoutId id="2147483755" r:id="rId54"/>
    <p:sldLayoutId id="2147483753" r:id="rId55"/>
    <p:sldLayoutId id="2147483803" r:id="rId56"/>
    <p:sldLayoutId id="2147483772" r:id="rId57"/>
    <p:sldLayoutId id="2147483749" r:id="rId58"/>
    <p:sldLayoutId id="2147483746" r:id="rId59"/>
    <p:sldLayoutId id="2147483822" r:id="rId60"/>
    <p:sldLayoutId id="2147483841" r:id="rId61"/>
    <p:sldLayoutId id="2147483823" r:id="rId62"/>
    <p:sldLayoutId id="2147483819" r:id="rId63"/>
    <p:sldLayoutId id="2147483760" r:id="rId64"/>
    <p:sldLayoutId id="2147483810" r:id="rId65"/>
    <p:sldLayoutId id="2147483727" r:id="rId66"/>
    <p:sldLayoutId id="2147483831" r:id="rId67"/>
    <p:sldLayoutId id="2147483796" r:id="rId68"/>
    <p:sldLayoutId id="2147483837" r:id="rId69"/>
    <p:sldLayoutId id="2147483773" r:id="rId70"/>
    <p:sldLayoutId id="2147483757" r:id="rId71"/>
    <p:sldLayoutId id="2147483758" r:id="rId72"/>
    <p:sldLayoutId id="2147483759" r:id="rId73"/>
    <p:sldLayoutId id="2147483747" r:id="rId74"/>
    <p:sldLayoutId id="2147483739" r:id="rId75"/>
    <p:sldLayoutId id="2147483744" r:id="rId76"/>
    <p:sldLayoutId id="2147483729" r:id="rId77"/>
    <p:sldLayoutId id="2147483830" r:id="rId78"/>
    <p:sldLayoutId id="2147483832" r:id="rId79"/>
    <p:sldLayoutId id="2147483734" r:id="rId80"/>
    <p:sldLayoutId id="2147483724" r:id="rId81"/>
    <p:sldLayoutId id="2147483761" r:id="rId82"/>
    <p:sldLayoutId id="2147483764" r:id="rId83"/>
    <p:sldLayoutId id="2147483689" r:id="rId84"/>
    <p:sldLayoutId id="2147483708" r:id="rId85"/>
    <p:sldLayoutId id="2147483713" r:id="rId86"/>
    <p:sldLayoutId id="2147483790" r:id="rId87"/>
    <p:sldLayoutId id="2147483791" r:id="rId88"/>
    <p:sldLayoutId id="2147483687" r:id="rId89"/>
    <p:sldLayoutId id="2147483679" r:id="rId90"/>
    <p:sldLayoutId id="2147483833" r:id="rId91"/>
    <p:sldLayoutId id="2147483834" r:id="rId92"/>
    <p:sldLayoutId id="2147483766" r:id="rId93"/>
    <p:sldLayoutId id="2147483735" r:id="rId94"/>
    <p:sldLayoutId id="2147483780" r:id="rId95"/>
    <p:sldLayoutId id="2147483696" r:id="rId96"/>
    <p:sldLayoutId id="2147483765" r:id="rId97"/>
    <p:sldLayoutId id="2147483767" r:id="rId98"/>
    <p:sldLayoutId id="2147483678" r:id="rId99"/>
    <p:sldLayoutId id="2147483672" r:id="rId100"/>
    <p:sldLayoutId id="2147483667" r:id="rId101"/>
    <p:sldLayoutId id="2147483668" r:id="rId102"/>
    <p:sldLayoutId id="2147483720" r:id="rId103"/>
    <p:sldLayoutId id="2147483699" r:id="rId104"/>
    <p:sldLayoutId id="2147483669" r:id="rId105"/>
    <p:sldLayoutId id="2147483842" r:id="rId106"/>
    <p:sldLayoutId id="2147483843" r:id="rId107"/>
    <p:sldLayoutId id="2147483820" r:id="rId108"/>
    <p:sldLayoutId id="2147483824" r:id="rId109"/>
    <p:sldLayoutId id="2147483829" r:id="rId110"/>
    <p:sldLayoutId id="2147483821" r:id="rId111"/>
    <p:sldLayoutId id="2147483684" r:id="rId112"/>
    <p:sldLayoutId id="2147483795" r:id="rId113"/>
    <p:sldLayoutId id="2147483798" r:id="rId114"/>
    <p:sldLayoutId id="2147483779" r:id="rId115"/>
    <p:sldLayoutId id="2147483763" r:id="rId116"/>
    <p:sldLayoutId id="2147483844" r:id="rId117"/>
    <p:sldLayoutId id="2147483774" r:id="rId118"/>
    <p:sldLayoutId id="2147483781" r:id="rId119"/>
    <p:sldLayoutId id="2147483839" r:id="rId120"/>
    <p:sldLayoutId id="2147483782" r:id="rId121"/>
    <p:sldLayoutId id="2147483788" r:id="rId122"/>
    <p:sldLayoutId id="2147483789" r:id="rId123"/>
    <p:sldLayoutId id="2147483784" r:id="rId124"/>
    <p:sldLayoutId id="2147483825" r:id="rId125"/>
    <p:sldLayoutId id="2147483725" r:id="rId126"/>
    <p:sldLayoutId id="2147483730" r:id="rId127"/>
    <p:sldLayoutId id="2147483745" r:id="rId128"/>
    <p:sldLayoutId id="2147483731" r:id="rId129"/>
    <p:sldLayoutId id="2147483838" r:id="rId130"/>
    <p:sldLayoutId id="2147483801" r:id="rId131"/>
    <p:sldLayoutId id="2147483802" r:id="rId132"/>
    <p:sldLayoutId id="2147483732" r:id="rId133"/>
    <p:sldLayoutId id="2147483733" r:id="rId134"/>
    <p:sldLayoutId id="2147483726" r:id="rId135"/>
    <p:sldLayoutId id="2147483736" r:id="rId136"/>
    <p:sldLayoutId id="2147483799" r:id="rId137"/>
    <p:sldLayoutId id="2147483728" r:id="rId138"/>
    <p:sldLayoutId id="2147483813" r:id="rId139"/>
    <p:sldLayoutId id="2147483840" r:id="rId140"/>
    <p:sldLayoutId id="2147483697" r:id="rId141"/>
    <p:sldLayoutId id="2147483662" r:id="rId142"/>
    <p:sldLayoutId id="2147483663" r:id="rId143"/>
    <p:sldLayoutId id="2147483723" r:id="rId144"/>
    <p:sldLayoutId id="2147483703" r:id="rId145"/>
    <p:sldLayoutId id="2147483805" r:id="rId146"/>
    <p:sldLayoutId id="2147483695" r:id="rId147"/>
    <p:sldLayoutId id="2147483700" r:id="rId148"/>
    <p:sldLayoutId id="2147483676" r:id="rId149"/>
    <p:sldLayoutId id="2147483783" r:id="rId150"/>
    <p:sldLayoutId id="2147483741" r:id="rId151"/>
    <p:sldLayoutId id="2147483785" r:id="rId152"/>
    <p:sldLayoutId id="2147483775" r:id="rId153"/>
    <p:sldLayoutId id="2147483818" r:id="rId154"/>
    <p:sldLayoutId id="2147483792" r:id="rId155"/>
    <p:sldLayoutId id="2147483776" r:id="rId156"/>
    <p:sldLayoutId id="2147483812" r:id="rId157"/>
    <p:sldLayoutId id="2147483811" r:id="rId158"/>
    <p:sldLayoutId id="2147483814" r:id="rId159"/>
    <p:sldLayoutId id="2147483815" r:id="rId160"/>
    <p:sldLayoutId id="2147483738" r:id="rId161"/>
    <p:sldLayoutId id="2147483673" r:id="rId162"/>
    <p:sldLayoutId id="2147483670" r:id="rId163"/>
    <p:sldLayoutId id="2147483671" r:id="rId164"/>
    <p:sldLayoutId id="2147483740" r:id="rId165"/>
    <p:sldLayoutId id="2147483847" r:id="rId16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600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40000" indent="-228600" algn="l" defTabSz="914400" rtl="0" eaLnBrk="1" latinLnBrk="0" hangingPunct="1">
        <a:lnSpc>
          <a:spcPct val="12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20000" indent="-228600" algn="l" defTabSz="914400" rtl="0" eaLnBrk="1" latinLnBrk="0" hangingPunct="1">
        <a:lnSpc>
          <a:spcPct val="120000"/>
        </a:lnSpc>
        <a:spcBef>
          <a:spcPts val="500"/>
        </a:spcBef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000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Ø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836" userDrawn="1">
          <p15:clr>
            <a:srgbClr val="F26B43"/>
          </p15:clr>
        </p15:guide>
        <p15:guide id="2" orient="horz" pos="799" userDrawn="1">
          <p15:clr>
            <a:srgbClr val="F26B43"/>
          </p15:clr>
        </p15:guide>
        <p15:guide id="3" orient="horz" pos="3974" userDrawn="1">
          <p15:clr>
            <a:srgbClr val="F26B43"/>
          </p15:clr>
        </p15:guide>
        <p15:guide id="4" orient="horz" pos="482" userDrawn="1">
          <p15:clr>
            <a:srgbClr val="F26B43"/>
          </p15:clr>
        </p15:guide>
        <p15:guide id="5" orient="horz" pos="981" userDrawn="1">
          <p15:clr>
            <a:srgbClr val="F26B43"/>
          </p15:clr>
        </p15:guide>
        <p15:guide id="6" pos="5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27384"/>
            <a:ext cx="84264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Rounded Rectangle 26"/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BC597DF4-7CB7-49BB-8D5D-4A0E645EFF83}"/>
              </a:ext>
            </a:extLst>
          </p:cNvPr>
          <p:cNvPicPr>
            <a:picLocks noChangeAspect="1"/>
          </p:cNvPicPr>
          <p:nvPr userDrawn="1"/>
        </p:nvPicPr>
        <p:blipFill>
          <a:blip r:embed="rId17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D0AC510-15F1-40EB-B9E4-3676454699FE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19.07.2021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BA63D06F-D24C-4622-8593-A48AF1B1FA3D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des Landes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310637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67" r:id="rId19"/>
    <p:sldLayoutId id="2147483868" r:id="rId20"/>
    <p:sldLayoutId id="2147483869" r:id="rId21"/>
    <p:sldLayoutId id="2147483870" r:id="rId22"/>
    <p:sldLayoutId id="2147483871" r:id="rId23"/>
    <p:sldLayoutId id="2147483872" r:id="rId24"/>
    <p:sldLayoutId id="2147483873" r:id="rId25"/>
    <p:sldLayoutId id="2147483874" r:id="rId26"/>
    <p:sldLayoutId id="2147483875" r:id="rId27"/>
    <p:sldLayoutId id="2147483876" r:id="rId28"/>
    <p:sldLayoutId id="2147483877" r:id="rId29"/>
    <p:sldLayoutId id="2147483878" r:id="rId30"/>
    <p:sldLayoutId id="2147483879" r:id="rId31"/>
    <p:sldLayoutId id="2147483880" r:id="rId32"/>
    <p:sldLayoutId id="2147483881" r:id="rId33"/>
    <p:sldLayoutId id="2147483882" r:id="rId34"/>
    <p:sldLayoutId id="2147483883" r:id="rId35"/>
    <p:sldLayoutId id="2147483884" r:id="rId36"/>
    <p:sldLayoutId id="2147483885" r:id="rId37"/>
    <p:sldLayoutId id="2147483886" r:id="rId38"/>
    <p:sldLayoutId id="2147483887" r:id="rId39"/>
    <p:sldLayoutId id="2147483888" r:id="rId40"/>
    <p:sldLayoutId id="2147483889" r:id="rId41"/>
    <p:sldLayoutId id="2147483890" r:id="rId42"/>
    <p:sldLayoutId id="2147483891" r:id="rId43"/>
    <p:sldLayoutId id="2147483892" r:id="rId44"/>
    <p:sldLayoutId id="2147483893" r:id="rId45"/>
    <p:sldLayoutId id="2147483894" r:id="rId46"/>
    <p:sldLayoutId id="2147483895" r:id="rId47"/>
    <p:sldLayoutId id="2147483896" r:id="rId48"/>
    <p:sldLayoutId id="2147483897" r:id="rId49"/>
    <p:sldLayoutId id="2147483898" r:id="rId50"/>
    <p:sldLayoutId id="2147483899" r:id="rId51"/>
    <p:sldLayoutId id="2147483900" r:id="rId52"/>
    <p:sldLayoutId id="2147483901" r:id="rId53"/>
    <p:sldLayoutId id="2147483902" r:id="rId54"/>
    <p:sldLayoutId id="2147483903" r:id="rId55"/>
    <p:sldLayoutId id="2147483904" r:id="rId56"/>
    <p:sldLayoutId id="2147483905" r:id="rId57"/>
    <p:sldLayoutId id="2147483906" r:id="rId58"/>
    <p:sldLayoutId id="2147483907" r:id="rId59"/>
    <p:sldLayoutId id="2147483908" r:id="rId60"/>
    <p:sldLayoutId id="2147483909" r:id="rId61"/>
    <p:sldLayoutId id="2147483910" r:id="rId62"/>
    <p:sldLayoutId id="2147483911" r:id="rId63"/>
    <p:sldLayoutId id="2147483912" r:id="rId64"/>
    <p:sldLayoutId id="2147483913" r:id="rId65"/>
    <p:sldLayoutId id="2147483914" r:id="rId66"/>
    <p:sldLayoutId id="2147483915" r:id="rId67"/>
    <p:sldLayoutId id="2147483916" r:id="rId68"/>
    <p:sldLayoutId id="2147483917" r:id="rId69"/>
    <p:sldLayoutId id="2147483918" r:id="rId70"/>
    <p:sldLayoutId id="2147483919" r:id="rId71"/>
    <p:sldLayoutId id="2147483920" r:id="rId72"/>
    <p:sldLayoutId id="2147483921" r:id="rId73"/>
    <p:sldLayoutId id="2147483922" r:id="rId74"/>
    <p:sldLayoutId id="2147483923" r:id="rId75"/>
    <p:sldLayoutId id="2147483924" r:id="rId76"/>
    <p:sldLayoutId id="2147483925" r:id="rId77"/>
    <p:sldLayoutId id="2147483926" r:id="rId78"/>
    <p:sldLayoutId id="2147483927" r:id="rId79"/>
    <p:sldLayoutId id="2147483928" r:id="rId80"/>
    <p:sldLayoutId id="2147483929" r:id="rId81"/>
    <p:sldLayoutId id="2147483930" r:id="rId82"/>
    <p:sldLayoutId id="2147483931" r:id="rId83"/>
    <p:sldLayoutId id="2147483932" r:id="rId84"/>
    <p:sldLayoutId id="2147483933" r:id="rId85"/>
    <p:sldLayoutId id="2147483934" r:id="rId86"/>
    <p:sldLayoutId id="2147483935" r:id="rId87"/>
    <p:sldLayoutId id="2147483936" r:id="rId88"/>
    <p:sldLayoutId id="2147483937" r:id="rId89"/>
    <p:sldLayoutId id="2147483938" r:id="rId90"/>
    <p:sldLayoutId id="2147483939" r:id="rId91"/>
    <p:sldLayoutId id="2147483940" r:id="rId92"/>
    <p:sldLayoutId id="2147483941" r:id="rId93"/>
    <p:sldLayoutId id="2147483942" r:id="rId94"/>
    <p:sldLayoutId id="2147483943" r:id="rId95"/>
    <p:sldLayoutId id="2147483944" r:id="rId96"/>
    <p:sldLayoutId id="2147483945" r:id="rId97"/>
    <p:sldLayoutId id="2147483946" r:id="rId98"/>
    <p:sldLayoutId id="2147483947" r:id="rId99"/>
    <p:sldLayoutId id="2147483948" r:id="rId100"/>
    <p:sldLayoutId id="2147483949" r:id="rId101"/>
    <p:sldLayoutId id="2147483950" r:id="rId102"/>
    <p:sldLayoutId id="2147483951" r:id="rId103"/>
    <p:sldLayoutId id="2147483952" r:id="rId104"/>
    <p:sldLayoutId id="2147483953" r:id="rId105"/>
    <p:sldLayoutId id="2147483954" r:id="rId106"/>
    <p:sldLayoutId id="2147483955" r:id="rId107"/>
    <p:sldLayoutId id="2147483956" r:id="rId108"/>
    <p:sldLayoutId id="2147483957" r:id="rId109"/>
    <p:sldLayoutId id="2147483958" r:id="rId110"/>
    <p:sldLayoutId id="2147483959" r:id="rId111"/>
    <p:sldLayoutId id="2147483960" r:id="rId112"/>
    <p:sldLayoutId id="2147483961" r:id="rId113"/>
    <p:sldLayoutId id="2147483962" r:id="rId114"/>
    <p:sldLayoutId id="2147483963" r:id="rId115"/>
    <p:sldLayoutId id="2147483964" r:id="rId116"/>
    <p:sldLayoutId id="2147483965" r:id="rId117"/>
    <p:sldLayoutId id="2147483966" r:id="rId118"/>
    <p:sldLayoutId id="2147483967" r:id="rId119"/>
    <p:sldLayoutId id="2147483968" r:id="rId120"/>
    <p:sldLayoutId id="2147483969" r:id="rId121"/>
    <p:sldLayoutId id="2147483970" r:id="rId122"/>
    <p:sldLayoutId id="2147483971" r:id="rId123"/>
    <p:sldLayoutId id="2147483972" r:id="rId124"/>
    <p:sldLayoutId id="2147483973" r:id="rId125"/>
    <p:sldLayoutId id="2147483974" r:id="rId126"/>
    <p:sldLayoutId id="2147483975" r:id="rId127"/>
    <p:sldLayoutId id="2147483976" r:id="rId128"/>
    <p:sldLayoutId id="2147483977" r:id="rId129"/>
    <p:sldLayoutId id="2147483978" r:id="rId130"/>
    <p:sldLayoutId id="2147483979" r:id="rId131"/>
    <p:sldLayoutId id="2147483980" r:id="rId132"/>
    <p:sldLayoutId id="2147483981" r:id="rId133"/>
    <p:sldLayoutId id="2147483982" r:id="rId134"/>
    <p:sldLayoutId id="2147483983" r:id="rId135"/>
    <p:sldLayoutId id="2147483984" r:id="rId136"/>
    <p:sldLayoutId id="2147483985" r:id="rId137"/>
    <p:sldLayoutId id="2147483986" r:id="rId138"/>
    <p:sldLayoutId id="2147483987" r:id="rId139"/>
    <p:sldLayoutId id="2147483988" r:id="rId140"/>
    <p:sldLayoutId id="2147483989" r:id="rId141"/>
    <p:sldLayoutId id="2147483990" r:id="rId142"/>
    <p:sldLayoutId id="2147483991" r:id="rId143"/>
    <p:sldLayoutId id="2147483992" r:id="rId144"/>
    <p:sldLayoutId id="2147483993" r:id="rId145"/>
    <p:sldLayoutId id="2147483994" r:id="rId146"/>
    <p:sldLayoutId id="2147483995" r:id="rId147"/>
    <p:sldLayoutId id="2147483996" r:id="rId148"/>
    <p:sldLayoutId id="2147483997" r:id="rId149"/>
    <p:sldLayoutId id="2147483998" r:id="rId150"/>
    <p:sldLayoutId id="2147483999" r:id="rId151"/>
    <p:sldLayoutId id="2147484000" r:id="rId152"/>
    <p:sldLayoutId id="2147484001" r:id="rId153"/>
    <p:sldLayoutId id="2147484002" r:id="rId154"/>
    <p:sldLayoutId id="2147484003" r:id="rId155"/>
    <p:sldLayoutId id="2147484004" r:id="rId156"/>
    <p:sldLayoutId id="2147484005" r:id="rId157"/>
    <p:sldLayoutId id="2147484006" r:id="rId158"/>
    <p:sldLayoutId id="2147484007" r:id="rId159"/>
    <p:sldLayoutId id="2147484008" r:id="rId160"/>
    <p:sldLayoutId id="2147484009" r:id="rId161"/>
    <p:sldLayoutId id="2147484010" r:id="rId162"/>
    <p:sldLayoutId id="2147484011" r:id="rId163"/>
    <p:sldLayoutId id="2147484012" r:id="rId164"/>
    <p:sldLayoutId id="2147484013" r:id="rId165"/>
    <p:sldLayoutId id="2147484014" r:id="rId166"/>
    <p:sldLayoutId id="2147484015" r:id="rId167"/>
    <p:sldLayoutId id="2147484016" r:id="rId168"/>
    <p:sldLayoutId id="2147484017" r:id="rId169"/>
    <p:sldLayoutId id="2147484018" r:id="rId17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600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40000" indent="-228600" algn="l" defTabSz="914400" rtl="0" eaLnBrk="1" latinLnBrk="0" hangingPunct="1">
        <a:lnSpc>
          <a:spcPct val="12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20000" indent="-228600" algn="l" defTabSz="914400" rtl="0" eaLnBrk="1" latinLnBrk="0" hangingPunct="1">
        <a:lnSpc>
          <a:spcPct val="120000"/>
        </a:lnSpc>
        <a:spcBef>
          <a:spcPts val="500"/>
        </a:spcBef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000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Ø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836">
          <p15:clr>
            <a:srgbClr val="F26B43"/>
          </p15:clr>
        </p15:guide>
        <p15:guide id="2" orient="horz" pos="799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482">
          <p15:clr>
            <a:srgbClr val="F26B43"/>
          </p15:clr>
        </p15:guide>
        <p15:guide id="5" orient="horz" pos="981">
          <p15:clr>
            <a:srgbClr val="F26B43"/>
          </p15:clr>
        </p15:guide>
        <p15:guide id="6" pos="57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27384"/>
            <a:ext cx="84264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Rounded Rectangle 26"/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BC597DF4-7CB7-49BB-8D5D-4A0E645EFF83}"/>
              </a:ext>
            </a:extLst>
          </p:cNvPr>
          <p:cNvPicPr>
            <a:picLocks noChangeAspect="1"/>
          </p:cNvPicPr>
          <p:nvPr userDrawn="1"/>
        </p:nvPicPr>
        <p:blipFill>
          <a:blip r:embed="rId1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63F4A3A-9B3A-45A0-BAB6-210530676C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80992" y="6520259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949595"/>
                </a:solidFill>
              </a:defRPr>
            </a:lvl1pPr>
          </a:lstStyle>
          <a:p>
            <a:fld id="{45DD9A48-4CFE-4163-A366-7C5B453F450C}" type="datetime1">
              <a:rPr lang="de-DE" smtClean="0"/>
              <a:t>19.07.2021</a:t>
            </a:fld>
            <a:endParaRPr lang="de-DE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41F008A-FB40-4C1B-8EFC-2C3D2C5524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16" y="6520259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949595"/>
                </a:solidFill>
              </a:defRPr>
            </a:lvl1pPr>
          </a:lstStyle>
          <a:p>
            <a:r>
              <a:rPr lang="de-DE"/>
              <a:t>© Ministerium der Finanzen des Landes Sachsen-Anhalt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937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  <p:sldLayoutId id="2147484032" r:id="rId13"/>
    <p:sldLayoutId id="2147484033" r:id="rId14"/>
    <p:sldLayoutId id="2147484034" r:id="rId15"/>
    <p:sldLayoutId id="2147484035" r:id="rId16"/>
    <p:sldLayoutId id="2147484036" r:id="rId17"/>
    <p:sldLayoutId id="2147484037" r:id="rId18"/>
    <p:sldLayoutId id="2147484038" r:id="rId19"/>
    <p:sldLayoutId id="2147484039" r:id="rId20"/>
    <p:sldLayoutId id="2147484040" r:id="rId21"/>
    <p:sldLayoutId id="2147484041" r:id="rId22"/>
    <p:sldLayoutId id="2147484042" r:id="rId23"/>
    <p:sldLayoutId id="2147484043" r:id="rId24"/>
    <p:sldLayoutId id="2147484044" r:id="rId25"/>
    <p:sldLayoutId id="2147484045" r:id="rId26"/>
    <p:sldLayoutId id="2147484046" r:id="rId27"/>
    <p:sldLayoutId id="2147484047" r:id="rId28"/>
    <p:sldLayoutId id="2147484048" r:id="rId29"/>
    <p:sldLayoutId id="2147484049" r:id="rId30"/>
    <p:sldLayoutId id="2147484050" r:id="rId31"/>
    <p:sldLayoutId id="2147484051" r:id="rId32"/>
    <p:sldLayoutId id="2147484052" r:id="rId33"/>
    <p:sldLayoutId id="2147484053" r:id="rId34"/>
    <p:sldLayoutId id="2147484054" r:id="rId35"/>
    <p:sldLayoutId id="2147484055" r:id="rId36"/>
    <p:sldLayoutId id="2147484056" r:id="rId37"/>
    <p:sldLayoutId id="2147484057" r:id="rId38"/>
    <p:sldLayoutId id="2147484058" r:id="rId39"/>
    <p:sldLayoutId id="2147484059" r:id="rId40"/>
    <p:sldLayoutId id="2147484060" r:id="rId41"/>
    <p:sldLayoutId id="2147484061" r:id="rId42"/>
    <p:sldLayoutId id="2147484062" r:id="rId43"/>
    <p:sldLayoutId id="2147484063" r:id="rId44"/>
    <p:sldLayoutId id="2147484064" r:id="rId45"/>
    <p:sldLayoutId id="2147484065" r:id="rId46"/>
    <p:sldLayoutId id="2147484066" r:id="rId47"/>
    <p:sldLayoutId id="2147484067" r:id="rId48"/>
    <p:sldLayoutId id="2147484068" r:id="rId49"/>
    <p:sldLayoutId id="2147484069" r:id="rId50"/>
    <p:sldLayoutId id="2147484070" r:id="rId51"/>
    <p:sldLayoutId id="2147484071" r:id="rId52"/>
    <p:sldLayoutId id="2147484072" r:id="rId53"/>
    <p:sldLayoutId id="2147484073" r:id="rId54"/>
    <p:sldLayoutId id="2147484074" r:id="rId55"/>
    <p:sldLayoutId id="2147484075" r:id="rId56"/>
    <p:sldLayoutId id="2147484076" r:id="rId57"/>
    <p:sldLayoutId id="2147484077" r:id="rId58"/>
    <p:sldLayoutId id="2147484078" r:id="rId59"/>
    <p:sldLayoutId id="2147484079" r:id="rId60"/>
    <p:sldLayoutId id="2147484080" r:id="rId61"/>
    <p:sldLayoutId id="2147484081" r:id="rId62"/>
    <p:sldLayoutId id="2147484082" r:id="rId63"/>
    <p:sldLayoutId id="2147484083" r:id="rId64"/>
    <p:sldLayoutId id="2147484084" r:id="rId65"/>
    <p:sldLayoutId id="2147484085" r:id="rId66"/>
    <p:sldLayoutId id="2147484086" r:id="rId67"/>
    <p:sldLayoutId id="2147484087" r:id="rId68"/>
    <p:sldLayoutId id="2147484088" r:id="rId69"/>
    <p:sldLayoutId id="2147484089" r:id="rId70"/>
    <p:sldLayoutId id="2147484090" r:id="rId71"/>
    <p:sldLayoutId id="2147484091" r:id="rId72"/>
    <p:sldLayoutId id="2147484092" r:id="rId73"/>
    <p:sldLayoutId id="2147484093" r:id="rId74"/>
    <p:sldLayoutId id="2147484094" r:id="rId75"/>
    <p:sldLayoutId id="2147484095" r:id="rId76"/>
    <p:sldLayoutId id="2147484096" r:id="rId77"/>
    <p:sldLayoutId id="2147484097" r:id="rId78"/>
    <p:sldLayoutId id="2147484098" r:id="rId79"/>
    <p:sldLayoutId id="2147484099" r:id="rId80"/>
    <p:sldLayoutId id="2147484100" r:id="rId81"/>
    <p:sldLayoutId id="2147484101" r:id="rId82"/>
    <p:sldLayoutId id="2147484102" r:id="rId83"/>
    <p:sldLayoutId id="2147484103" r:id="rId84"/>
    <p:sldLayoutId id="2147484104" r:id="rId85"/>
    <p:sldLayoutId id="2147484105" r:id="rId86"/>
    <p:sldLayoutId id="2147484106" r:id="rId87"/>
    <p:sldLayoutId id="2147484107" r:id="rId88"/>
    <p:sldLayoutId id="2147484108" r:id="rId89"/>
    <p:sldLayoutId id="2147484109" r:id="rId90"/>
    <p:sldLayoutId id="2147484110" r:id="rId91"/>
    <p:sldLayoutId id="2147484111" r:id="rId92"/>
    <p:sldLayoutId id="2147484112" r:id="rId93"/>
    <p:sldLayoutId id="2147484113" r:id="rId94"/>
    <p:sldLayoutId id="2147484114" r:id="rId95"/>
    <p:sldLayoutId id="2147484115" r:id="rId96"/>
    <p:sldLayoutId id="2147484116" r:id="rId97"/>
    <p:sldLayoutId id="2147484117" r:id="rId98"/>
    <p:sldLayoutId id="2147484118" r:id="rId99"/>
    <p:sldLayoutId id="2147484119" r:id="rId100"/>
    <p:sldLayoutId id="2147484120" r:id="rId101"/>
    <p:sldLayoutId id="2147484121" r:id="rId102"/>
    <p:sldLayoutId id="2147484122" r:id="rId103"/>
    <p:sldLayoutId id="2147484123" r:id="rId104"/>
    <p:sldLayoutId id="2147484124" r:id="rId105"/>
    <p:sldLayoutId id="2147484125" r:id="rId106"/>
    <p:sldLayoutId id="2147484126" r:id="rId107"/>
    <p:sldLayoutId id="2147484127" r:id="rId108"/>
    <p:sldLayoutId id="2147484128" r:id="rId109"/>
    <p:sldLayoutId id="2147484129" r:id="rId110"/>
    <p:sldLayoutId id="2147484130" r:id="rId111"/>
    <p:sldLayoutId id="2147484131" r:id="rId112"/>
    <p:sldLayoutId id="2147484132" r:id="rId113"/>
    <p:sldLayoutId id="2147484133" r:id="rId114"/>
    <p:sldLayoutId id="2147484134" r:id="rId115"/>
    <p:sldLayoutId id="2147484135" r:id="rId116"/>
    <p:sldLayoutId id="2147484136" r:id="rId117"/>
    <p:sldLayoutId id="2147484137" r:id="rId118"/>
    <p:sldLayoutId id="2147484138" r:id="rId119"/>
    <p:sldLayoutId id="2147484139" r:id="rId120"/>
    <p:sldLayoutId id="2147484140" r:id="rId121"/>
    <p:sldLayoutId id="2147484141" r:id="rId122"/>
    <p:sldLayoutId id="2147484142" r:id="rId123"/>
    <p:sldLayoutId id="2147484143" r:id="rId124"/>
    <p:sldLayoutId id="2147484144" r:id="rId125"/>
    <p:sldLayoutId id="2147484145" r:id="rId126"/>
    <p:sldLayoutId id="2147484146" r:id="rId127"/>
    <p:sldLayoutId id="2147484147" r:id="rId128"/>
    <p:sldLayoutId id="2147484148" r:id="rId129"/>
    <p:sldLayoutId id="2147484149" r:id="rId130"/>
    <p:sldLayoutId id="2147484150" r:id="rId131"/>
    <p:sldLayoutId id="2147484151" r:id="rId132"/>
    <p:sldLayoutId id="2147484152" r:id="rId133"/>
    <p:sldLayoutId id="2147484153" r:id="rId134"/>
    <p:sldLayoutId id="2147484154" r:id="rId135"/>
    <p:sldLayoutId id="2147484155" r:id="rId136"/>
    <p:sldLayoutId id="2147484156" r:id="rId137"/>
    <p:sldLayoutId id="2147484157" r:id="rId138"/>
    <p:sldLayoutId id="2147484158" r:id="rId139"/>
    <p:sldLayoutId id="2147484159" r:id="rId140"/>
    <p:sldLayoutId id="2147484160" r:id="rId141"/>
    <p:sldLayoutId id="2147484161" r:id="rId142"/>
    <p:sldLayoutId id="2147484162" r:id="rId143"/>
    <p:sldLayoutId id="2147484163" r:id="rId144"/>
    <p:sldLayoutId id="2147484164" r:id="rId145"/>
    <p:sldLayoutId id="2147484165" r:id="rId146"/>
    <p:sldLayoutId id="2147484166" r:id="rId147"/>
    <p:sldLayoutId id="2147484167" r:id="rId148"/>
    <p:sldLayoutId id="2147484168" r:id="rId149"/>
    <p:sldLayoutId id="2147484169" r:id="rId150"/>
    <p:sldLayoutId id="2147484170" r:id="rId151"/>
    <p:sldLayoutId id="2147484171" r:id="rId152"/>
    <p:sldLayoutId id="2147484172" r:id="rId153"/>
    <p:sldLayoutId id="2147484173" r:id="rId154"/>
    <p:sldLayoutId id="2147484174" r:id="rId155"/>
    <p:sldLayoutId id="2147484175" r:id="rId156"/>
    <p:sldLayoutId id="2147484176" r:id="rId157"/>
    <p:sldLayoutId id="2147484177" r:id="rId158"/>
    <p:sldLayoutId id="2147484178" r:id="rId159"/>
    <p:sldLayoutId id="2147484179" r:id="rId160"/>
    <p:sldLayoutId id="2147484180" r:id="rId161"/>
    <p:sldLayoutId id="2147484181" r:id="rId162"/>
    <p:sldLayoutId id="2147484182" r:id="rId163"/>
    <p:sldLayoutId id="2147484183" r:id="rId164"/>
    <p:sldLayoutId id="2147484184" r:id="rId165"/>
    <p:sldLayoutId id="2147484185" r:id="rId166"/>
    <p:sldLayoutId id="2147484186" r:id="rId167"/>
    <p:sldLayoutId id="2147484187" r:id="rId168"/>
    <p:sldLayoutId id="2147484188" r:id="rId169"/>
    <p:sldLayoutId id="2147484189" r:id="rId170"/>
    <p:sldLayoutId id="2147484190" r:id="rId17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600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40000" indent="-228600" algn="l" defTabSz="914400" rtl="0" eaLnBrk="1" latinLnBrk="0" hangingPunct="1">
        <a:lnSpc>
          <a:spcPct val="12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20000" indent="-228600" algn="l" defTabSz="914400" rtl="0" eaLnBrk="1" latinLnBrk="0" hangingPunct="1">
        <a:lnSpc>
          <a:spcPct val="120000"/>
        </a:lnSpc>
        <a:spcBef>
          <a:spcPts val="500"/>
        </a:spcBef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000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Ø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836">
          <p15:clr>
            <a:srgbClr val="F26B43"/>
          </p15:clr>
        </p15:guide>
        <p15:guide id="2" orient="horz" pos="799">
          <p15:clr>
            <a:srgbClr val="F26B43"/>
          </p15:clr>
        </p15:guide>
        <p15:guide id="3" orient="horz" pos="3974">
          <p15:clr>
            <a:srgbClr val="F26B43"/>
          </p15:clr>
        </p15:guide>
        <p15:guide id="4" orient="horz" pos="482">
          <p15:clr>
            <a:srgbClr val="F26B43"/>
          </p15:clr>
        </p15:guide>
        <p15:guide id="5" orient="horz" pos="981">
          <p15:clr>
            <a:srgbClr val="F26B43"/>
          </p15:clr>
        </p15:guide>
        <p15:guide id="6" pos="57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tags" Target="../tags/tag9.xml"/><Relationship Id="rId7" Type="http://schemas.openxmlformats.org/officeDocument/2006/relationships/notesSlide" Target="../notesSlides/notesSlide7.xml"/><Relationship Id="rId12" Type="http://schemas.microsoft.com/office/2007/relationships/diagramDrawing" Target="../diagrams/drawing4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152.xml"/><Relationship Id="rId11" Type="http://schemas.openxmlformats.org/officeDocument/2006/relationships/diagramColors" Target="../diagrams/colors4.xml"/><Relationship Id="rId5" Type="http://schemas.openxmlformats.org/officeDocument/2006/relationships/tags" Target="../tags/tag11.xml"/><Relationship Id="rId10" Type="http://schemas.openxmlformats.org/officeDocument/2006/relationships/diagramQuickStyle" Target="../diagrams/quickStyle4.xml"/><Relationship Id="rId4" Type="http://schemas.openxmlformats.org/officeDocument/2006/relationships/tags" Target="../tags/tag10.xml"/><Relationship Id="rId9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../../Einzelprojekte/MI/Ein-%20und%20Auswanderung/Dokumente/ozg.sachsen-anhalt.d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9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0.sv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4.svg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8.svg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5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9.xml"/><Relationship Id="rId6" Type="http://schemas.openxmlformats.org/officeDocument/2006/relationships/image" Target="../media/image10.png"/><Relationship Id="rId5" Type="http://schemas.openxmlformats.org/officeDocument/2006/relationships/image" Target="../media/image12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5.xml"/><Relationship Id="rId5" Type="http://schemas.openxmlformats.org/officeDocument/2006/relationships/image" Target="../media/image18.svg"/><Relationship Id="rId4" Type="http://schemas.openxmlformats.org/officeDocument/2006/relationships/image" Target="../media/image17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8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1.sv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9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9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tags" Target="../tags/tag4.xml"/><Relationship Id="rId7" Type="http://schemas.openxmlformats.org/officeDocument/2006/relationships/notesSlide" Target="../notesSlides/notesSlide6.xml"/><Relationship Id="rId12" Type="http://schemas.microsoft.com/office/2007/relationships/diagramDrawing" Target="../diagrams/drawing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52.xml"/><Relationship Id="rId11" Type="http://schemas.openxmlformats.org/officeDocument/2006/relationships/diagramColors" Target="../diagrams/colors3.xml"/><Relationship Id="rId5" Type="http://schemas.openxmlformats.org/officeDocument/2006/relationships/tags" Target="../tags/tag6.xml"/><Relationship Id="rId10" Type="http://schemas.openxmlformats.org/officeDocument/2006/relationships/diagramQuickStyle" Target="../diagrams/quickStyle3.xml"/><Relationship Id="rId4" Type="http://schemas.openxmlformats.org/officeDocument/2006/relationships/tags" Target="../tags/tag5.xml"/><Relationship Id="rId9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87388" y="3087620"/>
            <a:ext cx="11017223" cy="150069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DE" sz="3600" dirty="0"/>
              <a:t>Projektübersicht</a:t>
            </a:r>
            <a:br>
              <a:rPr lang="de-DE" sz="3600" dirty="0"/>
            </a:br>
            <a:r>
              <a:rPr lang="de-DE" sz="3600" dirty="0"/>
              <a:t/>
            </a:r>
            <a:br>
              <a:rPr lang="de-DE" sz="3600" dirty="0"/>
            </a:br>
            <a:r>
              <a:rPr lang="de-DE" sz="2000" b="1" dirty="0">
                <a:solidFill>
                  <a:schemeClr val="tx1"/>
                </a:solidFill>
              </a:rPr>
              <a:t>[</a:t>
            </a:r>
            <a:r>
              <a:rPr lang="de-DE" sz="2000" b="1" dirty="0" smtClean="0">
                <a:solidFill>
                  <a:schemeClr val="tx1"/>
                </a:solidFill>
              </a:rPr>
              <a:t>Projekt …. Themenfeld]</a:t>
            </a:r>
            <a:r>
              <a:rPr lang="de-DE" sz="2000" dirty="0">
                <a:solidFill>
                  <a:schemeClr val="tx1"/>
                </a:solidFill>
              </a:rPr>
              <a:t/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 smtClean="0">
                <a:solidFill>
                  <a:schemeClr val="tx1"/>
                </a:solidFill>
              </a:rPr>
              <a:t>[Ressort; Referat]</a:t>
            </a:r>
            <a:endParaRPr lang="de-DE" sz="2000" b="1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C2FE721-A697-4707-85A5-430D7D48406C}"/>
              </a:ext>
            </a:extLst>
          </p:cNvPr>
          <p:cNvCxnSpPr/>
          <p:nvPr/>
        </p:nvCxnSpPr>
        <p:spPr>
          <a:xfrm>
            <a:off x="5805488" y="4941168"/>
            <a:ext cx="5810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5">
            <a:extLst>
              <a:ext uri="{FF2B5EF4-FFF2-40B4-BE49-F238E27FC236}">
                <a16:creationId xmlns:a16="http://schemas.microsoft.com/office/drawing/2014/main" id="{F6610C27-ADE7-4232-A174-19D6AF38EAAA}"/>
              </a:ext>
            </a:extLst>
          </p:cNvPr>
          <p:cNvSpPr txBox="1">
            <a:spLocks/>
          </p:cNvSpPr>
          <p:nvPr/>
        </p:nvSpPr>
        <p:spPr>
          <a:xfrm>
            <a:off x="2911647" y="5121170"/>
            <a:ext cx="6368706" cy="5400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chemeClr val="tx1"/>
                </a:solidFill>
                <a:latin typeface="+mn-lt"/>
              </a:rPr>
              <a:t>xx.xx.2021</a:t>
            </a:r>
            <a:endParaRPr lang="de-DE" sz="2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59006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EB9B5B7-FA2C-40EE-B61F-F3EAB6CC57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8678360"/>
              </p:ext>
            </p:extLst>
          </p:nvPr>
        </p:nvGraphicFramePr>
        <p:xfrm>
          <a:off x="587389" y="2582712"/>
          <a:ext cx="11017222" cy="2439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4" name="Straight Arrow Connector 19">
            <a:extLst>
              <a:ext uri="{FF2B5EF4-FFF2-40B4-BE49-F238E27FC236}">
                <a16:creationId xmlns:a16="http://schemas.microsoft.com/office/drawing/2014/main" id="{3CAEB52D-7F0B-47C5-BE9D-95633FC95761}"/>
              </a:ext>
            </a:extLst>
          </p:cNvPr>
          <p:cNvCxnSpPr>
            <a:cxnSpLocks/>
          </p:cNvCxnSpPr>
          <p:nvPr/>
        </p:nvCxnSpPr>
        <p:spPr>
          <a:xfrm>
            <a:off x="9401840" y="3040320"/>
            <a:ext cx="0" cy="38868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>
            <a:extLst>
              <a:ext uri="{FF2B5EF4-FFF2-40B4-BE49-F238E27FC236}">
                <a16:creationId xmlns:a16="http://schemas.microsoft.com/office/drawing/2014/main" id="{F4C6FE0D-8F58-45A3-84DD-3501362F32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Chronologie der </a:t>
            </a:r>
            <a:r>
              <a:rPr lang="en-US" dirty="0" err="1"/>
              <a:t>Daten</a:t>
            </a:r>
            <a:r>
              <a:rPr lang="en-US" dirty="0"/>
              <a:t> 2020-2021</a:t>
            </a:r>
          </a:p>
        </p:txBody>
      </p:sp>
      <p:cxnSp>
        <p:nvCxnSpPr>
          <p:cNvPr id="13" name="Straight Arrow Connector 8">
            <a:extLst>
              <a:ext uri="{FF2B5EF4-FFF2-40B4-BE49-F238E27FC236}">
                <a16:creationId xmlns:a16="http://schemas.microsoft.com/office/drawing/2014/main" id="{3B5435E1-6870-4A09-9838-04AAE852C295}"/>
              </a:ext>
            </a:extLst>
          </p:cNvPr>
          <p:cNvCxnSpPr>
            <a:cxnSpLocks/>
          </p:cNvCxnSpPr>
          <p:nvPr/>
        </p:nvCxnSpPr>
        <p:spPr>
          <a:xfrm>
            <a:off x="1400438" y="3047071"/>
            <a:ext cx="0" cy="40513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ine Callout 1 91">
            <a:extLst>
              <a:ext uri="{FF2B5EF4-FFF2-40B4-BE49-F238E27FC236}">
                <a16:creationId xmlns:a16="http://schemas.microsoft.com/office/drawing/2014/main" id="{BB1BD5A3-EB22-4FBA-A4C5-D8DE5E506C2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71664" y="1761150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März 2020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D83F94-4B65-4061-933B-F3AEAD61FEC8}"/>
              </a:ext>
            </a:extLst>
          </p:cNvPr>
          <p:cNvCxnSpPr>
            <a:cxnSpLocks/>
            <a:stCxn id="19" idx="1"/>
          </p:cNvCxnSpPr>
          <p:nvPr/>
        </p:nvCxnSpPr>
        <p:spPr>
          <a:xfrm>
            <a:off x="4043772" y="3051330"/>
            <a:ext cx="0" cy="38868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8">
            <a:extLst>
              <a:ext uri="{FF2B5EF4-FFF2-40B4-BE49-F238E27FC236}">
                <a16:creationId xmlns:a16="http://schemas.microsoft.com/office/drawing/2014/main" id="{AE9D243C-086B-4DFE-9D46-CF9F57A8BA39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2747628" y="4176698"/>
            <a:ext cx="0" cy="41196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9">
            <a:extLst>
              <a:ext uri="{FF2B5EF4-FFF2-40B4-BE49-F238E27FC236}">
                <a16:creationId xmlns:a16="http://schemas.microsoft.com/office/drawing/2014/main" id="{C2AAB169-1627-4E5B-93B2-8EA72EC9018A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6708068" y="4176698"/>
            <a:ext cx="0" cy="41196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ine Callout 1 91">
            <a:extLst>
              <a:ext uri="{FF2B5EF4-FFF2-40B4-BE49-F238E27FC236}">
                <a16:creationId xmlns:a16="http://schemas.microsoft.com/office/drawing/2014/main" id="{93B12970-D448-424A-8E23-2CB5E020FF4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429732" y="1761150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September 2020</a:t>
            </a:r>
          </a:p>
        </p:txBody>
      </p:sp>
      <p:sp>
        <p:nvSpPr>
          <p:cNvPr id="16" name="Line Callout 1 91">
            <a:extLst>
              <a:ext uri="{FF2B5EF4-FFF2-40B4-BE49-F238E27FC236}">
                <a16:creationId xmlns:a16="http://schemas.microsoft.com/office/drawing/2014/main" id="{D1F32C1E-0210-4668-8B53-16828BC55F7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28330" y="1761150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Januar 2020</a:t>
            </a:r>
          </a:p>
        </p:txBody>
      </p:sp>
      <p:sp>
        <p:nvSpPr>
          <p:cNvPr id="18" name="Line Callout 1 91">
            <a:extLst>
              <a:ext uri="{FF2B5EF4-FFF2-40B4-BE49-F238E27FC236}">
                <a16:creationId xmlns:a16="http://schemas.microsoft.com/office/drawing/2014/main" id="{B918A870-D2AA-4F0B-8100-8443138428B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775520" y="4588662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Februar 2020</a:t>
            </a:r>
          </a:p>
        </p:txBody>
      </p:sp>
      <p:sp>
        <p:nvSpPr>
          <p:cNvPr id="21" name="Line Callout 1 91">
            <a:extLst>
              <a:ext uri="{FF2B5EF4-FFF2-40B4-BE49-F238E27FC236}">
                <a16:creationId xmlns:a16="http://schemas.microsoft.com/office/drawing/2014/main" id="{FE34828B-25A7-432B-812A-DA66A04B135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735960" y="4588662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Juni 2020</a:t>
            </a:r>
          </a:p>
        </p:txBody>
      </p:sp>
    </p:spTree>
    <p:extLst>
      <p:ext uri="{BB962C8B-B14F-4D97-AF65-F5344CB8AC3E}">
        <p14:creationId xmlns:p14="http://schemas.microsoft.com/office/powerpoint/2010/main" val="27307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8F4EED-F39E-4C36-92BB-CCCCF54EC4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Offene Fragen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FC37916-D4B4-4616-B5B8-D43EE58DCD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7A62C9-5D16-4244-B09F-4B7803670A9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1781175"/>
            <a:ext cx="6481936" cy="4600147"/>
          </a:xfrm>
        </p:spPr>
        <p:txBody>
          <a:bodyPr/>
          <a:lstStyle/>
          <a:p>
            <a:pPr>
              <a:buFont typeface="+mj-lt"/>
              <a:buAutoNum type="arabicPeriod"/>
            </a:pPr>
            <a:endParaRPr lang="de-DE" dirty="0"/>
          </a:p>
        </p:txBody>
      </p:sp>
      <p:cxnSp>
        <p:nvCxnSpPr>
          <p:cNvPr id="5" name="Straight Connector 33">
            <a:extLst>
              <a:ext uri="{FF2B5EF4-FFF2-40B4-BE49-F238E27FC236}">
                <a16:creationId xmlns:a16="http://schemas.microsoft.com/office/drawing/2014/main" id="{F7CFB88A-D4F0-4715-8A73-0D683662FBB4}"/>
              </a:ext>
            </a:extLst>
          </p:cNvPr>
          <p:cNvCxnSpPr/>
          <p:nvPr/>
        </p:nvCxnSpPr>
        <p:spPr>
          <a:xfrm>
            <a:off x="911424" y="1565977"/>
            <a:ext cx="371475" cy="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Placeholder 7" descr="A picture containing mirror, person, standing, young&#10;&#10;Description automatically generated">
            <a:extLst>
              <a:ext uri="{FF2B5EF4-FFF2-40B4-BE49-F238E27FC236}">
                <a16:creationId xmlns:a16="http://schemas.microsoft.com/office/drawing/2014/main" id="{86443BF4-CA9B-4C1E-A06C-E41E355D4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03" b="15503"/>
          <a:stretch>
            <a:fillRect/>
          </a:stretch>
        </p:blipFill>
        <p:spPr>
          <a:xfrm>
            <a:off x="7836612" y="1775811"/>
            <a:ext cx="4380068" cy="453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55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AB285C2-73DE-45B7-8AA6-EE5436202B0C}"/>
              </a:ext>
            </a:extLst>
          </p:cNvPr>
          <p:cNvSpPr/>
          <p:nvPr/>
        </p:nvSpPr>
        <p:spPr>
          <a:xfrm>
            <a:off x="5339751" y="2132857"/>
            <a:ext cx="6852249" cy="288032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22DB79F-7403-4226-B91D-48EBCB4021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2096" y="2550874"/>
            <a:ext cx="4676954" cy="718246"/>
          </a:xfrm>
        </p:spPr>
        <p:txBody>
          <a:bodyPr>
            <a:noAutofit/>
          </a:bodyPr>
          <a:lstStyle/>
          <a:p>
            <a:r>
              <a:rPr lang="de-DE" sz="2800"/>
              <a:t>KONTAKTIEREN SIE UNS</a:t>
            </a:r>
            <a:endParaRPr lang="de-DE" sz="2800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44F7FB3-C2B6-45AD-936F-9399C025AF4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866626" y="3356992"/>
            <a:ext cx="1863305" cy="654670"/>
          </a:xfrm>
        </p:spPr>
        <p:txBody>
          <a:bodyPr/>
          <a:lstStyle/>
          <a:p>
            <a:r>
              <a:rPr lang="de-DE" b="1">
                <a:solidFill>
                  <a:schemeClr val="tx1"/>
                </a:solidFill>
              </a:rPr>
              <a:t>ADRESSE:</a:t>
            </a:r>
          </a:p>
          <a:p>
            <a:r>
              <a:rPr lang="de-DE">
                <a:solidFill>
                  <a:schemeClr val="tx1"/>
                </a:solidFill>
              </a:rPr>
              <a:t>Editharing 40</a:t>
            </a:r>
          </a:p>
          <a:p>
            <a:r>
              <a:rPr lang="de-DE">
                <a:solidFill>
                  <a:schemeClr val="tx1"/>
                </a:solidFill>
              </a:rPr>
              <a:t>39108 Magdeburg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D850BF4-7637-4731-90BF-04BE4D36296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05744" y="3356992"/>
            <a:ext cx="2118848" cy="654670"/>
          </a:xfrm>
        </p:spPr>
        <p:txBody>
          <a:bodyPr/>
          <a:lstStyle/>
          <a:p>
            <a:r>
              <a:rPr lang="de-DE" b="1">
                <a:solidFill>
                  <a:schemeClr val="tx1"/>
                </a:solidFill>
              </a:rPr>
              <a:t>E-MAIL:</a:t>
            </a:r>
          </a:p>
          <a:p>
            <a:r>
              <a:rPr lang="de-DE">
                <a:solidFill>
                  <a:schemeClr val="tx1"/>
                </a:solidFill>
              </a:rPr>
              <a:t>ozg-mf@sachsen-anhalt.de 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DF6DC37-4200-45C2-BA78-0C5BCB9B547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66626" y="4005064"/>
            <a:ext cx="1863305" cy="654670"/>
          </a:xfrm>
        </p:spPr>
        <p:txBody>
          <a:bodyPr/>
          <a:lstStyle/>
          <a:p>
            <a:r>
              <a:rPr lang="de-DE" b="1">
                <a:solidFill>
                  <a:schemeClr val="tx1"/>
                </a:solidFill>
              </a:rPr>
              <a:t>TELEFON:</a:t>
            </a:r>
          </a:p>
          <a:p>
            <a:r>
              <a:rPr lang="de-DE">
                <a:solidFill>
                  <a:schemeClr val="tx1"/>
                </a:solidFill>
              </a:rPr>
              <a:t>+49 391 567 1030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3A2CDFF-B4B6-4F53-BC22-1F2A91E44D9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305744" y="4005064"/>
            <a:ext cx="1863305" cy="654670"/>
          </a:xfrm>
        </p:spPr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WEBSEITE:</a:t>
            </a:r>
          </a:p>
          <a:p>
            <a:r>
              <a:rPr lang="de-DE" dirty="0">
                <a:solidFill>
                  <a:schemeClr val="tx1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ozg.sachsen-anhalt.de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DAD14F6C-0280-4F5F-9A0A-AE14200B69DC}"/>
              </a:ext>
            </a:extLst>
          </p:cNvPr>
          <p:cNvSpPr txBox="1">
            <a:spLocks/>
          </p:cNvSpPr>
          <p:nvPr/>
        </p:nvSpPr>
        <p:spPr>
          <a:xfrm>
            <a:off x="5469146" y="2509299"/>
            <a:ext cx="891367" cy="833663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2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0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9AA68CC-A32D-4BE2-A155-FEFB472EC7A1}"/>
              </a:ext>
            </a:extLst>
          </p:cNvPr>
          <p:cNvSpPr/>
          <p:nvPr/>
        </p:nvSpPr>
        <p:spPr>
          <a:xfrm>
            <a:off x="9063297" y="4102949"/>
            <a:ext cx="243981" cy="243981"/>
          </a:xfrm>
          <a:custGeom>
            <a:avLst/>
            <a:gdLst>
              <a:gd name="connsiteX0" fmla="*/ 48639 w 328555"/>
              <a:gd name="connsiteY0" fmla="*/ 48639 h 328555"/>
              <a:gd name="connsiteX1" fmla="*/ 164922 w 328555"/>
              <a:gd name="connsiteY1" fmla="*/ 0 h 328555"/>
              <a:gd name="connsiteX2" fmla="*/ 281205 w 328555"/>
              <a:gd name="connsiteY2" fmla="*/ 48639 h 328555"/>
              <a:gd name="connsiteX3" fmla="*/ 329844 w 328555"/>
              <a:gd name="connsiteY3" fmla="*/ 164922 h 328555"/>
              <a:gd name="connsiteX4" fmla="*/ 281205 w 328555"/>
              <a:gd name="connsiteY4" fmla="*/ 281205 h 328555"/>
              <a:gd name="connsiteX5" fmla="*/ 164922 w 328555"/>
              <a:gd name="connsiteY5" fmla="*/ 329844 h 328555"/>
              <a:gd name="connsiteX6" fmla="*/ 48639 w 328555"/>
              <a:gd name="connsiteY6" fmla="*/ 281205 h 328555"/>
              <a:gd name="connsiteX7" fmla="*/ 0 w 328555"/>
              <a:gd name="connsiteY7" fmla="*/ 164922 h 328555"/>
              <a:gd name="connsiteX8" fmla="*/ 48639 w 328555"/>
              <a:gd name="connsiteY8" fmla="*/ 48639 h 328555"/>
              <a:gd name="connsiteX9" fmla="*/ 28668 w 328555"/>
              <a:gd name="connsiteY9" fmla="*/ 175230 h 328555"/>
              <a:gd name="connsiteX10" fmla="*/ 57980 w 328555"/>
              <a:gd name="connsiteY10" fmla="*/ 250282 h 328555"/>
              <a:gd name="connsiteX11" fmla="*/ 122403 w 328555"/>
              <a:gd name="connsiteY11" fmla="*/ 295378 h 328555"/>
              <a:gd name="connsiteX12" fmla="*/ 83750 w 328555"/>
              <a:gd name="connsiteY12" fmla="*/ 247383 h 328555"/>
              <a:gd name="connsiteX13" fmla="*/ 67321 w 328555"/>
              <a:gd name="connsiteY13" fmla="*/ 247383 h 328555"/>
              <a:gd name="connsiteX14" fmla="*/ 41552 w 328555"/>
              <a:gd name="connsiteY14" fmla="*/ 220004 h 328555"/>
              <a:gd name="connsiteX15" fmla="*/ 41552 w 328555"/>
              <a:gd name="connsiteY15" fmla="*/ 190691 h 328555"/>
              <a:gd name="connsiteX16" fmla="*/ 28668 w 328555"/>
              <a:gd name="connsiteY16" fmla="*/ 175230 h 328555"/>
              <a:gd name="connsiteX17" fmla="*/ 165244 w 328555"/>
              <a:gd name="connsiteY17" fmla="*/ 27380 h 328555"/>
              <a:gd name="connsiteX18" fmla="*/ 153970 w 328555"/>
              <a:gd name="connsiteY18" fmla="*/ 28346 h 328555"/>
              <a:gd name="connsiteX19" fmla="*/ 183927 w 328555"/>
              <a:gd name="connsiteY19" fmla="*/ 30923 h 328555"/>
              <a:gd name="connsiteX20" fmla="*/ 191658 w 328555"/>
              <a:gd name="connsiteY20" fmla="*/ 61846 h 328555"/>
              <a:gd name="connsiteX21" fmla="*/ 150427 w 328555"/>
              <a:gd name="connsiteY21" fmla="*/ 70543 h 328555"/>
              <a:gd name="connsiteX22" fmla="*/ 139153 w 328555"/>
              <a:gd name="connsiteY22" fmla="*/ 55081 h 328555"/>
              <a:gd name="connsiteX23" fmla="*/ 114994 w 328555"/>
              <a:gd name="connsiteY23" fmla="*/ 60235 h 328555"/>
              <a:gd name="connsiteX24" fmla="*/ 123691 w 328555"/>
              <a:gd name="connsiteY24" fmla="*/ 96312 h 328555"/>
              <a:gd name="connsiteX25" fmla="*/ 68610 w 328555"/>
              <a:gd name="connsiteY25" fmla="*/ 122081 h 328555"/>
              <a:gd name="connsiteX26" fmla="*/ 31567 w 328555"/>
              <a:gd name="connsiteY26" fmla="*/ 151393 h 328555"/>
              <a:gd name="connsiteX27" fmla="*/ 44452 w 328555"/>
              <a:gd name="connsiteY27" fmla="*/ 178773 h 328555"/>
              <a:gd name="connsiteX28" fmla="*/ 95990 w 328555"/>
              <a:gd name="connsiteY28" fmla="*/ 178773 h 328555"/>
              <a:gd name="connsiteX29" fmla="*/ 151071 w 328555"/>
              <a:gd name="connsiteY29" fmla="*/ 220004 h 328555"/>
              <a:gd name="connsiteX30" fmla="*/ 137221 w 328555"/>
              <a:gd name="connsiteY30" fmla="*/ 275085 h 328555"/>
              <a:gd name="connsiteX31" fmla="*/ 151716 w 328555"/>
              <a:gd name="connsiteY31" fmla="*/ 301820 h 328555"/>
              <a:gd name="connsiteX32" fmla="*/ 164600 w 328555"/>
              <a:gd name="connsiteY32" fmla="*/ 302787 h 328555"/>
              <a:gd name="connsiteX33" fmla="*/ 223869 w 328555"/>
              <a:gd name="connsiteY33" fmla="*/ 288936 h 328555"/>
              <a:gd name="connsiteX34" fmla="*/ 245450 w 328555"/>
              <a:gd name="connsiteY34" fmla="*/ 220326 h 328555"/>
              <a:gd name="connsiteX35" fmla="*/ 234176 w 328555"/>
              <a:gd name="connsiteY35" fmla="*/ 196167 h 328555"/>
              <a:gd name="connsiteX36" fmla="*/ 205830 w 328555"/>
              <a:gd name="connsiteY36" fmla="*/ 200355 h 328555"/>
              <a:gd name="connsiteX37" fmla="*/ 178451 w 328555"/>
              <a:gd name="connsiteY37" fmla="*/ 178773 h 328555"/>
              <a:gd name="connsiteX38" fmla="*/ 192302 w 328555"/>
              <a:gd name="connsiteY38" fmla="*/ 137542 h 328555"/>
              <a:gd name="connsiteX39" fmla="*/ 216460 w 328555"/>
              <a:gd name="connsiteY39" fmla="*/ 119504 h 328555"/>
              <a:gd name="connsiteX40" fmla="*/ 240619 w 328555"/>
              <a:gd name="connsiteY40" fmla="*/ 115961 h 328555"/>
              <a:gd name="connsiteX41" fmla="*/ 262845 w 328555"/>
              <a:gd name="connsiteY41" fmla="*/ 129812 h 328555"/>
              <a:gd name="connsiteX42" fmla="*/ 271542 w 328555"/>
              <a:gd name="connsiteY42" fmla="*/ 112740 h 328555"/>
              <a:gd name="connsiteX43" fmla="*/ 235465 w 328555"/>
              <a:gd name="connsiteY43" fmla="*/ 100822 h 328555"/>
              <a:gd name="connsiteX44" fmla="*/ 205509 w 328555"/>
              <a:gd name="connsiteY44" fmla="*/ 110163 h 328555"/>
              <a:gd name="connsiteX45" fmla="*/ 202932 w 328555"/>
              <a:gd name="connsiteY45" fmla="*/ 81817 h 328555"/>
              <a:gd name="connsiteX46" fmla="*/ 214850 w 328555"/>
              <a:gd name="connsiteY46" fmla="*/ 71509 h 328555"/>
              <a:gd name="connsiteX47" fmla="*/ 230311 w 328555"/>
              <a:gd name="connsiteY47" fmla="*/ 77629 h 328555"/>
              <a:gd name="connsiteX48" fmla="*/ 226768 w 328555"/>
              <a:gd name="connsiteY48" fmla="*/ 50250 h 328555"/>
              <a:gd name="connsiteX49" fmla="*/ 238687 w 328555"/>
              <a:gd name="connsiteY49" fmla="*/ 49284 h 328555"/>
              <a:gd name="connsiteX50" fmla="*/ 165244 w 328555"/>
              <a:gd name="connsiteY50" fmla="*/ 27380 h 328555"/>
              <a:gd name="connsiteX51" fmla="*/ 149783 w 328555"/>
              <a:gd name="connsiteY51" fmla="*/ 28346 h 328555"/>
              <a:gd name="connsiteX52" fmla="*/ 117894 w 328555"/>
              <a:gd name="connsiteY52" fmla="*/ 36077 h 328555"/>
              <a:gd name="connsiteX53" fmla="*/ 128201 w 328555"/>
              <a:gd name="connsiteY53" fmla="*/ 37687 h 328555"/>
              <a:gd name="connsiteX54" fmla="*/ 149783 w 328555"/>
              <a:gd name="connsiteY54" fmla="*/ 28346 h 32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28555" h="328555">
                <a:moveTo>
                  <a:pt x="48639" y="48639"/>
                </a:moveTo>
                <a:cubicBezTo>
                  <a:pt x="80851" y="16428"/>
                  <a:pt x="119826" y="0"/>
                  <a:pt x="164922" y="0"/>
                </a:cubicBezTo>
                <a:cubicBezTo>
                  <a:pt x="210018" y="0"/>
                  <a:pt x="248994" y="16106"/>
                  <a:pt x="281205" y="48639"/>
                </a:cubicBezTo>
                <a:cubicBezTo>
                  <a:pt x="313417" y="80850"/>
                  <a:pt x="329844" y="119826"/>
                  <a:pt x="329844" y="164922"/>
                </a:cubicBezTo>
                <a:cubicBezTo>
                  <a:pt x="329844" y="210018"/>
                  <a:pt x="313738" y="248994"/>
                  <a:pt x="281205" y="281205"/>
                </a:cubicBezTo>
                <a:cubicBezTo>
                  <a:pt x="248994" y="313417"/>
                  <a:pt x="210018" y="329844"/>
                  <a:pt x="164922" y="329844"/>
                </a:cubicBezTo>
                <a:cubicBezTo>
                  <a:pt x="119826" y="329844"/>
                  <a:pt x="80851" y="313739"/>
                  <a:pt x="48639" y="281205"/>
                </a:cubicBezTo>
                <a:cubicBezTo>
                  <a:pt x="16428" y="248994"/>
                  <a:pt x="0" y="210018"/>
                  <a:pt x="0" y="164922"/>
                </a:cubicBezTo>
                <a:cubicBezTo>
                  <a:pt x="322" y="119504"/>
                  <a:pt x="16428" y="80850"/>
                  <a:pt x="48639" y="48639"/>
                </a:cubicBezTo>
                <a:close/>
                <a:moveTo>
                  <a:pt x="28668" y="175230"/>
                </a:moveTo>
                <a:cubicBezTo>
                  <a:pt x="30923" y="203254"/>
                  <a:pt x="40587" y="228379"/>
                  <a:pt x="57980" y="250282"/>
                </a:cubicBezTo>
                <a:cubicBezTo>
                  <a:pt x="75053" y="272186"/>
                  <a:pt x="96634" y="287325"/>
                  <a:pt x="122403" y="295378"/>
                </a:cubicBezTo>
                <a:lnTo>
                  <a:pt x="83750" y="247383"/>
                </a:lnTo>
                <a:lnTo>
                  <a:pt x="67321" y="247383"/>
                </a:lnTo>
                <a:lnTo>
                  <a:pt x="41552" y="220004"/>
                </a:lnTo>
                <a:lnTo>
                  <a:pt x="41552" y="190691"/>
                </a:lnTo>
                <a:lnTo>
                  <a:pt x="28668" y="175230"/>
                </a:lnTo>
                <a:close/>
                <a:moveTo>
                  <a:pt x="165244" y="27380"/>
                </a:moveTo>
                <a:lnTo>
                  <a:pt x="153970" y="28346"/>
                </a:lnTo>
                <a:lnTo>
                  <a:pt x="183927" y="30923"/>
                </a:lnTo>
                <a:lnTo>
                  <a:pt x="191658" y="61846"/>
                </a:lnTo>
                <a:lnTo>
                  <a:pt x="150427" y="70543"/>
                </a:lnTo>
                <a:lnTo>
                  <a:pt x="139153" y="55081"/>
                </a:lnTo>
                <a:lnTo>
                  <a:pt x="114994" y="60235"/>
                </a:lnTo>
                <a:lnTo>
                  <a:pt x="123691" y="96312"/>
                </a:lnTo>
                <a:lnTo>
                  <a:pt x="68610" y="122081"/>
                </a:lnTo>
                <a:lnTo>
                  <a:pt x="31567" y="151393"/>
                </a:lnTo>
                <a:lnTo>
                  <a:pt x="44452" y="178773"/>
                </a:lnTo>
                <a:lnTo>
                  <a:pt x="95990" y="178773"/>
                </a:lnTo>
                <a:lnTo>
                  <a:pt x="151071" y="220004"/>
                </a:lnTo>
                <a:lnTo>
                  <a:pt x="137221" y="275085"/>
                </a:lnTo>
                <a:lnTo>
                  <a:pt x="151716" y="301820"/>
                </a:lnTo>
                <a:cubicBezTo>
                  <a:pt x="158158" y="302465"/>
                  <a:pt x="162345" y="302787"/>
                  <a:pt x="164600" y="302787"/>
                </a:cubicBezTo>
                <a:cubicBezTo>
                  <a:pt x="185215" y="302787"/>
                  <a:pt x="204865" y="298277"/>
                  <a:pt x="223869" y="288936"/>
                </a:cubicBezTo>
                <a:lnTo>
                  <a:pt x="245450" y="220326"/>
                </a:lnTo>
                <a:cubicBezTo>
                  <a:pt x="239008" y="204220"/>
                  <a:pt x="235465" y="196167"/>
                  <a:pt x="234176" y="196167"/>
                </a:cubicBezTo>
                <a:lnTo>
                  <a:pt x="205830" y="200355"/>
                </a:lnTo>
                <a:lnTo>
                  <a:pt x="178451" y="178773"/>
                </a:lnTo>
                <a:lnTo>
                  <a:pt x="192302" y="137542"/>
                </a:lnTo>
                <a:lnTo>
                  <a:pt x="216460" y="119504"/>
                </a:lnTo>
                <a:lnTo>
                  <a:pt x="240619" y="115961"/>
                </a:lnTo>
                <a:lnTo>
                  <a:pt x="262845" y="129812"/>
                </a:lnTo>
                <a:lnTo>
                  <a:pt x="271542" y="112740"/>
                </a:lnTo>
                <a:lnTo>
                  <a:pt x="235465" y="100822"/>
                </a:lnTo>
                <a:lnTo>
                  <a:pt x="205509" y="110163"/>
                </a:lnTo>
                <a:lnTo>
                  <a:pt x="202932" y="81817"/>
                </a:lnTo>
                <a:lnTo>
                  <a:pt x="214850" y="71509"/>
                </a:lnTo>
                <a:lnTo>
                  <a:pt x="230311" y="77629"/>
                </a:lnTo>
                <a:lnTo>
                  <a:pt x="226768" y="50250"/>
                </a:lnTo>
                <a:lnTo>
                  <a:pt x="238687" y="49284"/>
                </a:lnTo>
                <a:cubicBezTo>
                  <a:pt x="216139" y="34788"/>
                  <a:pt x="191335" y="27380"/>
                  <a:pt x="165244" y="27380"/>
                </a:cubicBezTo>
                <a:close/>
                <a:moveTo>
                  <a:pt x="149783" y="28346"/>
                </a:moveTo>
                <a:cubicBezTo>
                  <a:pt x="138186" y="29634"/>
                  <a:pt x="127879" y="32211"/>
                  <a:pt x="117894" y="36077"/>
                </a:cubicBezTo>
                <a:lnTo>
                  <a:pt x="128201" y="37687"/>
                </a:lnTo>
                <a:lnTo>
                  <a:pt x="149783" y="28346"/>
                </a:lnTo>
                <a:close/>
              </a:path>
            </a:pathLst>
          </a:custGeom>
          <a:solidFill>
            <a:schemeClr val="tx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CF6D9A1-35AA-4F6B-BCC3-EFB4B4E2AB4F}"/>
              </a:ext>
            </a:extLst>
          </p:cNvPr>
          <p:cNvSpPr/>
          <p:nvPr/>
        </p:nvSpPr>
        <p:spPr>
          <a:xfrm>
            <a:off x="6635607" y="3452574"/>
            <a:ext cx="181790" cy="272685"/>
          </a:xfrm>
          <a:custGeom>
            <a:avLst/>
            <a:gdLst>
              <a:gd name="connsiteX0" fmla="*/ 36077 w 244806"/>
              <a:gd name="connsiteY0" fmla="*/ 36077 h 367209"/>
              <a:gd name="connsiteX1" fmla="*/ 123692 w 244806"/>
              <a:gd name="connsiteY1" fmla="*/ 0 h 367209"/>
              <a:gd name="connsiteX2" fmla="*/ 211306 w 244806"/>
              <a:gd name="connsiteY2" fmla="*/ 36077 h 367209"/>
              <a:gd name="connsiteX3" fmla="*/ 247383 w 244806"/>
              <a:gd name="connsiteY3" fmla="*/ 123692 h 367209"/>
              <a:gd name="connsiteX4" fmla="*/ 228379 w 244806"/>
              <a:gd name="connsiteY4" fmla="*/ 189081 h 367209"/>
              <a:gd name="connsiteX5" fmla="*/ 190691 w 244806"/>
              <a:gd name="connsiteY5" fmla="*/ 262845 h 367209"/>
              <a:gd name="connsiteX6" fmla="*/ 164600 w 244806"/>
              <a:gd name="connsiteY6" fmla="*/ 306652 h 367209"/>
              <a:gd name="connsiteX7" fmla="*/ 142696 w 244806"/>
              <a:gd name="connsiteY7" fmla="*/ 340152 h 367209"/>
              <a:gd name="connsiteX8" fmla="*/ 134966 w 244806"/>
              <a:gd name="connsiteY8" fmla="*/ 351426 h 367209"/>
              <a:gd name="connsiteX9" fmla="*/ 123692 w 244806"/>
              <a:gd name="connsiteY9" fmla="*/ 367854 h 367209"/>
              <a:gd name="connsiteX10" fmla="*/ 112418 w 244806"/>
              <a:gd name="connsiteY10" fmla="*/ 351426 h 367209"/>
              <a:gd name="connsiteX11" fmla="*/ 56692 w 244806"/>
              <a:gd name="connsiteY11" fmla="*/ 262845 h 367209"/>
              <a:gd name="connsiteX12" fmla="*/ 19005 w 244806"/>
              <a:gd name="connsiteY12" fmla="*/ 189081 h 367209"/>
              <a:gd name="connsiteX13" fmla="*/ 0 w 244806"/>
              <a:gd name="connsiteY13" fmla="*/ 123692 h 367209"/>
              <a:gd name="connsiteX14" fmla="*/ 36077 w 244806"/>
              <a:gd name="connsiteY14" fmla="*/ 36077 h 367209"/>
              <a:gd name="connsiteX15" fmla="*/ 191658 w 244806"/>
              <a:gd name="connsiteY15" fmla="*/ 55403 h 367209"/>
              <a:gd name="connsiteX16" fmla="*/ 123369 w 244806"/>
              <a:gd name="connsiteY16" fmla="*/ 27380 h 367209"/>
              <a:gd name="connsiteX17" fmla="*/ 55081 w 244806"/>
              <a:gd name="connsiteY17" fmla="*/ 55403 h 367209"/>
              <a:gd name="connsiteX18" fmla="*/ 27058 w 244806"/>
              <a:gd name="connsiteY18" fmla="*/ 123692 h 367209"/>
              <a:gd name="connsiteX19" fmla="*/ 42519 w 244806"/>
              <a:gd name="connsiteY19" fmla="*/ 178773 h 367209"/>
              <a:gd name="connsiteX20" fmla="*/ 80206 w 244806"/>
              <a:gd name="connsiteY20" fmla="*/ 249316 h 367209"/>
              <a:gd name="connsiteX21" fmla="*/ 123047 w 244806"/>
              <a:gd name="connsiteY21" fmla="*/ 317926 h 367209"/>
              <a:gd name="connsiteX22" fmla="*/ 165889 w 244806"/>
              <a:gd name="connsiteY22" fmla="*/ 249316 h 367209"/>
              <a:gd name="connsiteX23" fmla="*/ 203576 w 244806"/>
              <a:gd name="connsiteY23" fmla="*/ 178773 h 367209"/>
              <a:gd name="connsiteX24" fmla="*/ 219037 w 244806"/>
              <a:gd name="connsiteY24" fmla="*/ 123692 h 367209"/>
              <a:gd name="connsiteX25" fmla="*/ 191658 w 244806"/>
              <a:gd name="connsiteY25" fmla="*/ 55403 h 367209"/>
              <a:gd name="connsiteX26" fmla="*/ 104043 w 244806"/>
              <a:gd name="connsiteY26" fmla="*/ 104365 h 367209"/>
              <a:gd name="connsiteX27" fmla="*/ 123369 w 244806"/>
              <a:gd name="connsiteY27" fmla="*/ 96312 h 367209"/>
              <a:gd name="connsiteX28" fmla="*/ 142696 w 244806"/>
              <a:gd name="connsiteY28" fmla="*/ 104365 h 367209"/>
              <a:gd name="connsiteX29" fmla="*/ 150749 w 244806"/>
              <a:gd name="connsiteY29" fmla="*/ 123692 h 367209"/>
              <a:gd name="connsiteX30" fmla="*/ 142696 w 244806"/>
              <a:gd name="connsiteY30" fmla="*/ 143019 h 367209"/>
              <a:gd name="connsiteX31" fmla="*/ 123369 w 244806"/>
              <a:gd name="connsiteY31" fmla="*/ 151071 h 367209"/>
              <a:gd name="connsiteX32" fmla="*/ 104043 w 244806"/>
              <a:gd name="connsiteY32" fmla="*/ 143019 h 367209"/>
              <a:gd name="connsiteX33" fmla="*/ 95990 w 244806"/>
              <a:gd name="connsiteY33" fmla="*/ 123692 h 367209"/>
              <a:gd name="connsiteX34" fmla="*/ 104043 w 244806"/>
              <a:gd name="connsiteY34" fmla="*/ 104365 h 36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44806" h="367209">
                <a:moveTo>
                  <a:pt x="36077" y="36077"/>
                </a:moveTo>
                <a:cubicBezTo>
                  <a:pt x="60235" y="11918"/>
                  <a:pt x="89226" y="0"/>
                  <a:pt x="123692" y="0"/>
                </a:cubicBezTo>
                <a:cubicBezTo>
                  <a:pt x="158158" y="0"/>
                  <a:pt x="187148" y="11918"/>
                  <a:pt x="211306" y="36077"/>
                </a:cubicBezTo>
                <a:cubicBezTo>
                  <a:pt x="235465" y="60235"/>
                  <a:pt x="247383" y="89225"/>
                  <a:pt x="247383" y="123692"/>
                </a:cubicBezTo>
                <a:cubicBezTo>
                  <a:pt x="247383" y="139797"/>
                  <a:pt x="240941" y="161379"/>
                  <a:pt x="228379" y="189081"/>
                </a:cubicBezTo>
                <a:cubicBezTo>
                  <a:pt x="219359" y="211306"/>
                  <a:pt x="206475" y="236109"/>
                  <a:pt x="190691" y="262845"/>
                </a:cubicBezTo>
                <a:cubicBezTo>
                  <a:pt x="182638" y="277018"/>
                  <a:pt x="173941" y="291835"/>
                  <a:pt x="164600" y="306652"/>
                </a:cubicBezTo>
                <a:cubicBezTo>
                  <a:pt x="155259" y="321469"/>
                  <a:pt x="147850" y="332743"/>
                  <a:pt x="142696" y="340152"/>
                </a:cubicBezTo>
                <a:lnTo>
                  <a:pt x="134966" y="351426"/>
                </a:lnTo>
                <a:lnTo>
                  <a:pt x="123692" y="367854"/>
                </a:lnTo>
                <a:lnTo>
                  <a:pt x="112418" y="351426"/>
                </a:lnTo>
                <a:cubicBezTo>
                  <a:pt x="93413" y="324368"/>
                  <a:pt x="75052" y="295056"/>
                  <a:pt x="56692" y="262845"/>
                </a:cubicBezTo>
                <a:cubicBezTo>
                  <a:pt x="40586" y="235787"/>
                  <a:pt x="28024" y="211306"/>
                  <a:pt x="19005" y="189081"/>
                </a:cubicBezTo>
                <a:cubicBezTo>
                  <a:pt x="6442" y="161701"/>
                  <a:pt x="0" y="139797"/>
                  <a:pt x="0" y="123692"/>
                </a:cubicBezTo>
                <a:cubicBezTo>
                  <a:pt x="0" y="89225"/>
                  <a:pt x="11918" y="59913"/>
                  <a:pt x="36077" y="36077"/>
                </a:cubicBezTo>
                <a:close/>
                <a:moveTo>
                  <a:pt x="191658" y="55403"/>
                </a:moveTo>
                <a:cubicBezTo>
                  <a:pt x="172975" y="36721"/>
                  <a:pt x="150427" y="27380"/>
                  <a:pt x="123369" y="27380"/>
                </a:cubicBezTo>
                <a:cubicBezTo>
                  <a:pt x="96312" y="27380"/>
                  <a:pt x="73764" y="36721"/>
                  <a:pt x="55081" y="55403"/>
                </a:cubicBezTo>
                <a:cubicBezTo>
                  <a:pt x="36399" y="74086"/>
                  <a:pt x="27058" y="96634"/>
                  <a:pt x="27058" y="123692"/>
                </a:cubicBezTo>
                <a:cubicBezTo>
                  <a:pt x="27058" y="135610"/>
                  <a:pt x="32211" y="153970"/>
                  <a:pt x="42519" y="178773"/>
                </a:cubicBezTo>
                <a:cubicBezTo>
                  <a:pt x="51216" y="197778"/>
                  <a:pt x="63778" y="221292"/>
                  <a:pt x="80206" y="249316"/>
                </a:cubicBezTo>
                <a:cubicBezTo>
                  <a:pt x="94379" y="273797"/>
                  <a:pt x="108874" y="296989"/>
                  <a:pt x="123047" y="317926"/>
                </a:cubicBezTo>
                <a:cubicBezTo>
                  <a:pt x="137220" y="296667"/>
                  <a:pt x="151715" y="273797"/>
                  <a:pt x="165889" y="249316"/>
                </a:cubicBezTo>
                <a:cubicBezTo>
                  <a:pt x="182638" y="221292"/>
                  <a:pt x="195201" y="197778"/>
                  <a:pt x="203576" y="178773"/>
                </a:cubicBezTo>
                <a:cubicBezTo>
                  <a:pt x="213884" y="154293"/>
                  <a:pt x="219037" y="135932"/>
                  <a:pt x="219037" y="123692"/>
                </a:cubicBezTo>
                <a:cubicBezTo>
                  <a:pt x="219682" y="96634"/>
                  <a:pt x="210340" y="73764"/>
                  <a:pt x="191658" y="55403"/>
                </a:cubicBezTo>
                <a:close/>
                <a:moveTo>
                  <a:pt x="104043" y="104365"/>
                </a:moveTo>
                <a:cubicBezTo>
                  <a:pt x="109519" y="98889"/>
                  <a:pt x="115961" y="96312"/>
                  <a:pt x="123369" y="96312"/>
                </a:cubicBezTo>
                <a:cubicBezTo>
                  <a:pt x="130778" y="96312"/>
                  <a:pt x="137220" y="98889"/>
                  <a:pt x="142696" y="104365"/>
                </a:cubicBezTo>
                <a:cubicBezTo>
                  <a:pt x="148172" y="109841"/>
                  <a:pt x="150749" y="116283"/>
                  <a:pt x="150749" y="123692"/>
                </a:cubicBezTo>
                <a:cubicBezTo>
                  <a:pt x="150749" y="131100"/>
                  <a:pt x="148172" y="137542"/>
                  <a:pt x="142696" y="143019"/>
                </a:cubicBezTo>
                <a:cubicBezTo>
                  <a:pt x="137220" y="148494"/>
                  <a:pt x="130778" y="151071"/>
                  <a:pt x="123369" y="151071"/>
                </a:cubicBezTo>
                <a:cubicBezTo>
                  <a:pt x="115961" y="151071"/>
                  <a:pt x="109519" y="148494"/>
                  <a:pt x="104043" y="143019"/>
                </a:cubicBezTo>
                <a:cubicBezTo>
                  <a:pt x="98567" y="137542"/>
                  <a:pt x="95990" y="131100"/>
                  <a:pt x="95990" y="123692"/>
                </a:cubicBezTo>
                <a:cubicBezTo>
                  <a:pt x="95990" y="115961"/>
                  <a:pt x="98889" y="109519"/>
                  <a:pt x="104043" y="104365"/>
                </a:cubicBezTo>
                <a:close/>
              </a:path>
            </a:pathLst>
          </a:custGeom>
          <a:solidFill>
            <a:schemeClr val="tx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1B101BC-EFCF-4F6A-A873-A0A0026865F4}"/>
              </a:ext>
            </a:extLst>
          </p:cNvPr>
          <p:cNvSpPr/>
          <p:nvPr/>
        </p:nvSpPr>
        <p:spPr>
          <a:xfrm>
            <a:off x="6622645" y="4102949"/>
            <a:ext cx="243981" cy="253548"/>
          </a:xfrm>
          <a:custGeom>
            <a:avLst/>
            <a:gdLst>
              <a:gd name="connsiteX0" fmla="*/ 109841 w 328555"/>
              <a:gd name="connsiteY0" fmla="*/ 0 h 341440"/>
              <a:gd name="connsiteX1" fmla="*/ 123692 w 328555"/>
              <a:gd name="connsiteY1" fmla="*/ 0 h 341440"/>
              <a:gd name="connsiteX2" fmla="*/ 261234 w 328555"/>
              <a:gd name="connsiteY2" fmla="*/ 0 h 341440"/>
              <a:gd name="connsiteX3" fmla="*/ 275085 w 328555"/>
              <a:gd name="connsiteY3" fmla="*/ 0 h 341440"/>
              <a:gd name="connsiteX4" fmla="*/ 275085 w 328555"/>
              <a:gd name="connsiteY4" fmla="*/ 13851 h 341440"/>
              <a:gd name="connsiteX5" fmla="*/ 275085 w 328555"/>
              <a:gd name="connsiteY5" fmla="*/ 68932 h 341440"/>
              <a:gd name="connsiteX6" fmla="*/ 316315 w 328555"/>
              <a:gd name="connsiteY6" fmla="*/ 68932 h 341440"/>
              <a:gd name="connsiteX7" fmla="*/ 330166 w 328555"/>
              <a:gd name="connsiteY7" fmla="*/ 68932 h 341440"/>
              <a:gd name="connsiteX8" fmla="*/ 330166 w 328555"/>
              <a:gd name="connsiteY8" fmla="*/ 82783 h 341440"/>
              <a:gd name="connsiteX9" fmla="*/ 330166 w 328555"/>
              <a:gd name="connsiteY9" fmla="*/ 275085 h 341440"/>
              <a:gd name="connsiteX10" fmla="*/ 330166 w 328555"/>
              <a:gd name="connsiteY10" fmla="*/ 288936 h 341440"/>
              <a:gd name="connsiteX11" fmla="*/ 316315 w 328555"/>
              <a:gd name="connsiteY11" fmla="*/ 288936 h 341440"/>
              <a:gd name="connsiteX12" fmla="*/ 110163 w 328555"/>
              <a:gd name="connsiteY12" fmla="*/ 288936 h 341440"/>
              <a:gd name="connsiteX13" fmla="*/ 110163 w 328555"/>
              <a:gd name="connsiteY13" fmla="*/ 302787 h 341440"/>
              <a:gd name="connsiteX14" fmla="*/ 98245 w 328555"/>
              <a:gd name="connsiteY14" fmla="*/ 332099 h 341440"/>
              <a:gd name="connsiteX15" fmla="*/ 68932 w 328555"/>
              <a:gd name="connsiteY15" fmla="*/ 344017 h 341440"/>
              <a:gd name="connsiteX16" fmla="*/ 39620 w 328555"/>
              <a:gd name="connsiteY16" fmla="*/ 332099 h 341440"/>
              <a:gd name="connsiteX17" fmla="*/ 27702 w 328555"/>
              <a:gd name="connsiteY17" fmla="*/ 302787 h 341440"/>
              <a:gd name="connsiteX18" fmla="*/ 27702 w 328555"/>
              <a:gd name="connsiteY18" fmla="*/ 288936 h 341440"/>
              <a:gd name="connsiteX19" fmla="*/ 13851 w 328555"/>
              <a:gd name="connsiteY19" fmla="*/ 288936 h 341440"/>
              <a:gd name="connsiteX20" fmla="*/ 0 w 328555"/>
              <a:gd name="connsiteY20" fmla="*/ 288936 h 341440"/>
              <a:gd name="connsiteX21" fmla="*/ 0 w 328555"/>
              <a:gd name="connsiteY21" fmla="*/ 275085 h 341440"/>
              <a:gd name="connsiteX22" fmla="*/ 0 w 328555"/>
              <a:gd name="connsiteY22" fmla="*/ 55082 h 341440"/>
              <a:gd name="connsiteX23" fmla="*/ 0 w 328555"/>
              <a:gd name="connsiteY23" fmla="*/ 41231 h 341440"/>
              <a:gd name="connsiteX24" fmla="*/ 13851 w 328555"/>
              <a:gd name="connsiteY24" fmla="*/ 41231 h 341440"/>
              <a:gd name="connsiteX25" fmla="*/ 68932 w 328555"/>
              <a:gd name="connsiteY25" fmla="*/ 41231 h 341440"/>
              <a:gd name="connsiteX26" fmla="*/ 82783 w 328555"/>
              <a:gd name="connsiteY26" fmla="*/ 41231 h 341440"/>
              <a:gd name="connsiteX27" fmla="*/ 82783 w 328555"/>
              <a:gd name="connsiteY27" fmla="*/ 55082 h 341440"/>
              <a:gd name="connsiteX28" fmla="*/ 82783 w 328555"/>
              <a:gd name="connsiteY28" fmla="*/ 68932 h 341440"/>
              <a:gd name="connsiteX29" fmla="*/ 110163 w 328555"/>
              <a:gd name="connsiteY29" fmla="*/ 68932 h 341440"/>
              <a:gd name="connsiteX30" fmla="*/ 110163 w 328555"/>
              <a:gd name="connsiteY30" fmla="*/ 13851 h 341440"/>
              <a:gd name="connsiteX31" fmla="*/ 110163 w 328555"/>
              <a:gd name="connsiteY31" fmla="*/ 0 h 341440"/>
              <a:gd name="connsiteX32" fmla="*/ 27380 w 328555"/>
              <a:gd name="connsiteY32" fmla="*/ 68610 h 341440"/>
              <a:gd name="connsiteX33" fmla="*/ 27380 w 328555"/>
              <a:gd name="connsiteY33" fmla="*/ 260912 h 341440"/>
              <a:gd name="connsiteX34" fmla="*/ 54759 w 328555"/>
              <a:gd name="connsiteY34" fmla="*/ 260912 h 341440"/>
              <a:gd name="connsiteX35" fmla="*/ 54759 w 328555"/>
              <a:gd name="connsiteY35" fmla="*/ 82139 h 341440"/>
              <a:gd name="connsiteX36" fmla="*/ 54759 w 328555"/>
              <a:gd name="connsiteY36" fmla="*/ 68288 h 341440"/>
              <a:gd name="connsiteX37" fmla="*/ 27380 w 328555"/>
              <a:gd name="connsiteY37" fmla="*/ 68288 h 341440"/>
              <a:gd name="connsiteX38" fmla="*/ 54759 w 328555"/>
              <a:gd name="connsiteY38" fmla="*/ 288614 h 341440"/>
              <a:gd name="connsiteX39" fmla="*/ 54759 w 328555"/>
              <a:gd name="connsiteY39" fmla="*/ 302465 h 341440"/>
              <a:gd name="connsiteX40" fmla="*/ 58625 w 328555"/>
              <a:gd name="connsiteY40" fmla="*/ 312450 h 341440"/>
              <a:gd name="connsiteX41" fmla="*/ 68610 w 328555"/>
              <a:gd name="connsiteY41" fmla="*/ 316316 h 341440"/>
              <a:gd name="connsiteX42" fmla="*/ 78596 w 328555"/>
              <a:gd name="connsiteY42" fmla="*/ 312450 h 341440"/>
              <a:gd name="connsiteX43" fmla="*/ 82461 w 328555"/>
              <a:gd name="connsiteY43" fmla="*/ 302465 h 341440"/>
              <a:gd name="connsiteX44" fmla="*/ 82461 w 328555"/>
              <a:gd name="connsiteY44" fmla="*/ 288614 h 341440"/>
              <a:gd name="connsiteX45" fmla="*/ 68610 w 328555"/>
              <a:gd name="connsiteY45" fmla="*/ 288614 h 341440"/>
              <a:gd name="connsiteX46" fmla="*/ 54759 w 328555"/>
              <a:gd name="connsiteY46" fmla="*/ 288614 h 341440"/>
              <a:gd name="connsiteX47" fmla="*/ 82139 w 328555"/>
              <a:gd name="connsiteY47" fmla="*/ 95990 h 341440"/>
              <a:gd name="connsiteX48" fmla="*/ 82139 w 328555"/>
              <a:gd name="connsiteY48" fmla="*/ 260912 h 341440"/>
              <a:gd name="connsiteX49" fmla="*/ 302142 w 328555"/>
              <a:gd name="connsiteY49" fmla="*/ 260912 h 341440"/>
              <a:gd name="connsiteX50" fmla="*/ 302142 w 328555"/>
              <a:gd name="connsiteY50" fmla="*/ 95990 h 341440"/>
              <a:gd name="connsiteX51" fmla="*/ 274763 w 328555"/>
              <a:gd name="connsiteY51" fmla="*/ 95990 h 341440"/>
              <a:gd name="connsiteX52" fmla="*/ 274763 w 328555"/>
              <a:gd name="connsiteY52" fmla="*/ 109841 h 341440"/>
              <a:gd name="connsiteX53" fmla="*/ 274763 w 328555"/>
              <a:gd name="connsiteY53" fmla="*/ 123692 h 341440"/>
              <a:gd name="connsiteX54" fmla="*/ 260912 w 328555"/>
              <a:gd name="connsiteY54" fmla="*/ 123692 h 341440"/>
              <a:gd name="connsiteX55" fmla="*/ 123369 w 328555"/>
              <a:gd name="connsiteY55" fmla="*/ 123692 h 341440"/>
              <a:gd name="connsiteX56" fmla="*/ 109519 w 328555"/>
              <a:gd name="connsiteY56" fmla="*/ 123692 h 341440"/>
              <a:gd name="connsiteX57" fmla="*/ 109519 w 328555"/>
              <a:gd name="connsiteY57" fmla="*/ 109841 h 341440"/>
              <a:gd name="connsiteX58" fmla="*/ 109519 w 328555"/>
              <a:gd name="connsiteY58" fmla="*/ 95990 h 341440"/>
              <a:gd name="connsiteX59" fmla="*/ 82139 w 328555"/>
              <a:gd name="connsiteY59" fmla="*/ 95990 h 341440"/>
              <a:gd name="connsiteX60" fmla="*/ 123369 w 328555"/>
              <a:gd name="connsiteY60" fmla="*/ 151071 h 341440"/>
              <a:gd name="connsiteX61" fmla="*/ 150749 w 328555"/>
              <a:gd name="connsiteY61" fmla="*/ 151071 h 341440"/>
              <a:gd name="connsiteX62" fmla="*/ 150749 w 328555"/>
              <a:gd name="connsiteY62" fmla="*/ 178451 h 341440"/>
              <a:gd name="connsiteX63" fmla="*/ 123369 w 328555"/>
              <a:gd name="connsiteY63" fmla="*/ 178451 h 341440"/>
              <a:gd name="connsiteX64" fmla="*/ 123369 w 328555"/>
              <a:gd name="connsiteY64" fmla="*/ 151071 h 341440"/>
              <a:gd name="connsiteX65" fmla="*/ 123369 w 328555"/>
              <a:gd name="connsiteY65" fmla="*/ 206153 h 341440"/>
              <a:gd name="connsiteX66" fmla="*/ 150749 w 328555"/>
              <a:gd name="connsiteY66" fmla="*/ 206153 h 341440"/>
              <a:gd name="connsiteX67" fmla="*/ 150749 w 328555"/>
              <a:gd name="connsiteY67" fmla="*/ 233532 h 341440"/>
              <a:gd name="connsiteX68" fmla="*/ 123369 w 328555"/>
              <a:gd name="connsiteY68" fmla="*/ 233532 h 341440"/>
              <a:gd name="connsiteX69" fmla="*/ 123369 w 328555"/>
              <a:gd name="connsiteY69" fmla="*/ 206153 h 341440"/>
              <a:gd name="connsiteX70" fmla="*/ 137220 w 328555"/>
              <a:gd name="connsiteY70" fmla="*/ 27380 h 341440"/>
              <a:gd name="connsiteX71" fmla="*/ 137220 w 328555"/>
              <a:gd name="connsiteY71" fmla="*/ 95990 h 341440"/>
              <a:gd name="connsiteX72" fmla="*/ 247061 w 328555"/>
              <a:gd name="connsiteY72" fmla="*/ 95990 h 341440"/>
              <a:gd name="connsiteX73" fmla="*/ 247061 w 328555"/>
              <a:gd name="connsiteY73" fmla="*/ 27380 h 341440"/>
              <a:gd name="connsiteX74" fmla="*/ 137220 w 328555"/>
              <a:gd name="connsiteY74" fmla="*/ 27380 h 341440"/>
              <a:gd name="connsiteX75" fmla="*/ 178451 w 328555"/>
              <a:gd name="connsiteY75" fmla="*/ 151071 h 341440"/>
              <a:gd name="connsiteX76" fmla="*/ 205831 w 328555"/>
              <a:gd name="connsiteY76" fmla="*/ 151071 h 341440"/>
              <a:gd name="connsiteX77" fmla="*/ 205831 w 328555"/>
              <a:gd name="connsiteY77" fmla="*/ 178451 h 341440"/>
              <a:gd name="connsiteX78" fmla="*/ 178451 w 328555"/>
              <a:gd name="connsiteY78" fmla="*/ 178451 h 341440"/>
              <a:gd name="connsiteX79" fmla="*/ 178451 w 328555"/>
              <a:gd name="connsiteY79" fmla="*/ 151071 h 341440"/>
              <a:gd name="connsiteX80" fmla="*/ 178451 w 328555"/>
              <a:gd name="connsiteY80" fmla="*/ 206153 h 341440"/>
              <a:gd name="connsiteX81" fmla="*/ 205831 w 328555"/>
              <a:gd name="connsiteY81" fmla="*/ 206153 h 341440"/>
              <a:gd name="connsiteX82" fmla="*/ 205831 w 328555"/>
              <a:gd name="connsiteY82" fmla="*/ 233532 h 341440"/>
              <a:gd name="connsiteX83" fmla="*/ 178451 w 328555"/>
              <a:gd name="connsiteY83" fmla="*/ 233532 h 341440"/>
              <a:gd name="connsiteX84" fmla="*/ 178451 w 328555"/>
              <a:gd name="connsiteY84" fmla="*/ 206153 h 341440"/>
              <a:gd name="connsiteX85" fmla="*/ 233532 w 328555"/>
              <a:gd name="connsiteY85" fmla="*/ 151071 h 341440"/>
              <a:gd name="connsiteX86" fmla="*/ 260912 w 328555"/>
              <a:gd name="connsiteY86" fmla="*/ 151071 h 341440"/>
              <a:gd name="connsiteX87" fmla="*/ 260912 w 328555"/>
              <a:gd name="connsiteY87" fmla="*/ 178451 h 341440"/>
              <a:gd name="connsiteX88" fmla="*/ 233532 w 328555"/>
              <a:gd name="connsiteY88" fmla="*/ 178451 h 341440"/>
              <a:gd name="connsiteX89" fmla="*/ 233532 w 328555"/>
              <a:gd name="connsiteY89" fmla="*/ 151071 h 341440"/>
              <a:gd name="connsiteX90" fmla="*/ 233532 w 328555"/>
              <a:gd name="connsiteY90" fmla="*/ 206153 h 341440"/>
              <a:gd name="connsiteX91" fmla="*/ 260912 w 328555"/>
              <a:gd name="connsiteY91" fmla="*/ 206153 h 341440"/>
              <a:gd name="connsiteX92" fmla="*/ 260912 w 328555"/>
              <a:gd name="connsiteY92" fmla="*/ 233532 h 341440"/>
              <a:gd name="connsiteX93" fmla="*/ 233532 w 328555"/>
              <a:gd name="connsiteY93" fmla="*/ 233532 h 341440"/>
              <a:gd name="connsiteX94" fmla="*/ 233532 w 328555"/>
              <a:gd name="connsiteY94" fmla="*/ 206153 h 3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28555" h="341440">
                <a:moveTo>
                  <a:pt x="109841" y="0"/>
                </a:moveTo>
                <a:lnTo>
                  <a:pt x="123692" y="0"/>
                </a:lnTo>
                <a:lnTo>
                  <a:pt x="261234" y="0"/>
                </a:lnTo>
                <a:lnTo>
                  <a:pt x="275085" y="0"/>
                </a:lnTo>
                <a:lnTo>
                  <a:pt x="275085" y="13851"/>
                </a:lnTo>
                <a:lnTo>
                  <a:pt x="275085" y="68932"/>
                </a:lnTo>
                <a:lnTo>
                  <a:pt x="316315" y="68932"/>
                </a:lnTo>
                <a:lnTo>
                  <a:pt x="330166" y="68932"/>
                </a:lnTo>
                <a:lnTo>
                  <a:pt x="330166" y="82783"/>
                </a:lnTo>
                <a:lnTo>
                  <a:pt x="330166" y="275085"/>
                </a:lnTo>
                <a:lnTo>
                  <a:pt x="330166" y="288936"/>
                </a:lnTo>
                <a:lnTo>
                  <a:pt x="316315" y="288936"/>
                </a:lnTo>
                <a:lnTo>
                  <a:pt x="110163" y="288936"/>
                </a:lnTo>
                <a:lnTo>
                  <a:pt x="110163" y="302787"/>
                </a:lnTo>
                <a:cubicBezTo>
                  <a:pt x="110163" y="314383"/>
                  <a:pt x="106297" y="324046"/>
                  <a:pt x="98245" y="332099"/>
                </a:cubicBezTo>
                <a:cubicBezTo>
                  <a:pt x="90192" y="340152"/>
                  <a:pt x="80528" y="344017"/>
                  <a:pt x="68932" y="344017"/>
                </a:cubicBezTo>
                <a:cubicBezTo>
                  <a:pt x="57336" y="344017"/>
                  <a:pt x="47673" y="340152"/>
                  <a:pt x="39620" y="332099"/>
                </a:cubicBezTo>
                <a:cubicBezTo>
                  <a:pt x="31567" y="324046"/>
                  <a:pt x="27702" y="314383"/>
                  <a:pt x="27702" y="302787"/>
                </a:cubicBezTo>
                <a:lnTo>
                  <a:pt x="27702" y="288936"/>
                </a:lnTo>
                <a:lnTo>
                  <a:pt x="13851" y="288936"/>
                </a:lnTo>
                <a:lnTo>
                  <a:pt x="0" y="288936"/>
                </a:lnTo>
                <a:lnTo>
                  <a:pt x="0" y="275085"/>
                </a:lnTo>
                <a:lnTo>
                  <a:pt x="0" y="55082"/>
                </a:lnTo>
                <a:lnTo>
                  <a:pt x="0" y="41231"/>
                </a:lnTo>
                <a:lnTo>
                  <a:pt x="13851" y="41231"/>
                </a:lnTo>
                <a:lnTo>
                  <a:pt x="68932" y="41231"/>
                </a:lnTo>
                <a:lnTo>
                  <a:pt x="82783" y="41231"/>
                </a:lnTo>
                <a:lnTo>
                  <a:pt x="82783" y="55082"/>
                </a:lnTo>
                <a:lnTo>
                  <a:pt x="82783" y="68932"/>
                </a:lnTo>
                <a:lnTo>
                  <a:pt x="110163" y="68932"/>
                </a:lnTo>
                <a:lnTo>
                  <a:pt x="110163" y="13851"/>
                </a:lnTo>
                <a:lnTo>
                  <a:pt x="110163" y="0"/>
                </a:lnTo>
                <a:close/>
                <a:moveTo>
                  <a:pt x="27380" y="68610"/>
                </a:moveTo>
                <a:lnTo>
                  <a:pt x="27380" y="260912"/>
                </a:lnTo>
                <a:lnTo>
                  <a:pt x="54759" y="260912"/>
                </a:lnTo>
                <a:lnTo>
                  <a:pt x="54759" y="82139"/>
                </a:lnTo>
                <a:lnTo>
                  <a:pt x="54759" y="68288"/>
                </a:lnTo>
                <a:lnTo>
                  <a:pt x="27380" y="68288"/>
                </a:lnTo>
                <a:close/>
                <a:moveTo>
                  <a:pt x="54759" y="288614"/>
                </a:moveTo>
                <a:lnTo>
                  <a:pt x="54759" y="302465"/>
                </a:lnTo>
                <a:cubicBezTo>
                  <a:pt x="54759" y="306330"/>
                  <a:pt x="56048" y="309873"/>
                  <a:pt x="58625" y="312450"/>
                </a:cubicBezTo>
                <a:cubicBezTo>
                  <a:pt x="61202" y="315027"/>
                  <a:pt x="64423" y="316316"/>
                  <a:pt x="68610" y="316316"/>
                </a:cubicBezTo>
                <a:cubicBezTo>
                  <a:pt x="72476" y="316316"/>
                  <a:pt x="76019" y="315027"/>
                  <a:pt x="78596" y="312450"/>
                </a:cubicBezTo>
                <a:cubicBezTo>
                  <a:pt x="81172" y="309873"/>
                  <a:pt x="82461" y="306652"/>
                  <a:pt x="82461" y="302465"/>
                </a:cubicBezTo>
                <a:lnTo>
                  <a:pt x="82461" y="288614"/>
                </a:lnTo>
                <a:lnTo>
                  <a:pt x="68610" y="288614"/>
                </a:lnTo>
                <a:lnTo>
                  <a:pt x="54759" y="288614"/>
                </a:lnTo>
                <a:close/>
                <a:moveTo>
                  <a:pt x="82139" y="95990"/>
                </a:moveTo>
                <a:lnTo>
                  <a:pt x="82139" y="260912"/>
                </a:lnTo>
                <a:lnTo>
                  <a:pt x="302142" y="260912"/>
                </a:lnTo>
                <a:lnTo>
                  <a:pt x="302142" y="95990"/>
                </a:lnTo>
                <a:lnTo>
                  <a:pt x="274763" y="95990"/>
                </a:lnTo>
                <a:lnTo>
                  <a:pt x="274763" y="109841"/>
                </a:lnTo>
                <a:lnTo>
                  <a:pt x="274763" y="123692"/>
                </a:lnTo>
                <a:lnTo>
                  <a:pt x="260912" y="123692"/>
                </a:lnTo>
                <a:lnTo>
                  <a:pt x="123369" y="123692"/>
                </a:lnTo>
                <a:lnTo>
                  <a:pt x="109519" y="123692"/>
                </a:lnTo>
                <a:lnTo>
                  <a:pt x="109519" y="109841"/>
                </a:lnTo>
                <a:lnTo>
                  <a:pt x="109519" y="95990"/>
                </a:lnTo>
                <a:lnTo>
                  <a:pt x="82139" y="95990"/>
                </a:lnTo>
                <a:close/>
                <a:moveTo>
                  <a:pt x="123369" y="151071"/>
                </a:moveTo>
                <a:lnTo>
                  <a:pt x="150749" y="151071"/>
                </a:lnTo>
                <a:lnTo>
                  <a:pt x="150749" y="178451"/>
                </a:lnTo>
                <a:lnTo>
                  <a:pt x="123369" y="178451"/>
                </a:lnTo>
                <a:lnTo>
                  <a:pt x="123369" y="151071"/>
                </a:lnTo>
                <a:close/>
                <a:moveTo>
                  <a:pt x="123369" y="206153"/>
                </a:moveTo>
                <a:lnTo>
                  <a:pt x="150749" y="206153"/>
                </a:lnTo>
                <a:lnTo>
                  <a:pt x="150749" y="233532"/>
                </a:lnTo>
                <a:lnTo>
                  <a:pt x="123369" y="233532"/>
                </a:lnTo>
                <a:lnTo>
                  <a:pt x="123369" y="206153"/>
                </a:lnTo>
                <a:close/>
                <a:moveTo>
                  <a:pt x="137220" y="27380"/>
                </a:moveTo>
                <a:lnTo>
                  <a:pt x="137220" y="95990"/>
                </a:lnTo>
                <a:lnTo>
                  <a:pt x="247061" y="95990"/>
                </a:lnTo>
                <a:lnTo>
                  <a:pt x="247061" y="27380"/>
                </a:lnTo>
                <a:lnTo>
                  <a:pt x="137220" y="27380"/>
                </a:lnTo>
                <a:close/>
                <a:moveTo>
                  <a:pt x="178451" y="151071"/>
                </a:moveTo>
                <a:lnTo>
                  <a:pt x="205831" y="151071"/>
                </a:lnTo>
                <a:lnTo>
                  <a:pt x="205831" y="178451"/>
                </a:lnTo>
                <a:lnTo>
                  <a:pt x="178451" y="178451"/>
                </a:lnTo>
                <a:lnTo>
                  <a:pt x="178451" y="151071"/>
                </a:lnTo>
                <a:close/>
                <a:moveTo>
                  <a:pt x="178451" y="206153"/>
                </a:moveTo>
                <a:lnTo>
                  <a:pt x="205831" y="206153"/>
                </a:lnTo>
                <a:lnTo>
                  <a:pt x="205831" y="233532"/>
                </a:lnTo>
                <a:lnTo>
                  <a:pt x="178451" y="233532"/>
                </a:lnTo>
                <a:lnTo>
                  <a:pt x="178451" y="206153"/>
                </a:lnTo>
                <a:close/>
                <a:moveTo>
                  <a:pt x="233532" y="151071"/>
                </a:moveTo>
                <a:lnTo>
                  <a:pt x="260912" y="151071"/>
                </a:lnTo>
                <a:lnTo>
                  <a:pt x="260912" y="178451"/>
                </a:lnTo>
                <a:lnTo>
                  <a:pt x="233532" y="178451"/>
                </a:lnTo>
                <a:lnTo>
                  <a:pt x="233532" y="151071"/>
                </a:lnTo>
                <a:close/>
                <a:moveTo>
                  <a:pt x="233532" y="206153"/>
                </a:moveTo>
                <a:lnTo>
                  <a:pt x="260912" y="206153"/>
                </a:lnTo>
                <a:lnTo>
                  <a:pt x="260912" y="233532"/>
                </a:lnTo>
                <a:lnTo>
                  <a:pt x="233532" y="233532"/>
                </a:lnTo>
                <a:lnTo>
                  <a:pt x="233532" y="206153"/>
                </a:lnTo>
                <a:close/>
              </a:path>
            </a:pathLst>
          </a:custGeom>
          <a:solidFill>
            <a:schemeClr val="tx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BF38A05-4ED2-4E85-96E9-A960F043B224}"/>
              </a:ext>
            </a:extLst>
          </p:cNvPr>
          <p:cNvSpPr/>
          <p:nvPr/>
        </p:nvSpPr>
        <p:spPr>
          <a:xfrm>
            <a:off x="9058810" y="3450690"/>
            <a:ext cx="265509" cy="181790"/>
          </a:xfrm>
          <a:custGeom>
            <a:avLst/>
            <a:gdLst>
              <a:gd name="connsiteX0" fmla="*/ 0 w 357546"/>
              <a:gd name="connsiteY0" fmla="*/ 0 h 244806"/>
              <a:gd name="connsiteX1" fmla="*/ 13851 w 357546"/>
              <a:gd name="connsiteY1" fmla="*/ 0 h 244806"/>
              <a:gd name="connsiteX2" fmla="*/ 343695 w 357546"/>
              <a:gd name="connsiteY2" fmla="*/ 0 h 244806"/>
              <a:gd name="connsiteX3" fmla="*/ 357546 w 357546"/>
              <a:gd name="connsiteY3" fmla="*/ 0 h 244806"/>
              <a:gd name="connsiteX4" fmla="*/ 357546 w 357546"/>
              <a:gd name="connsiteY4" fmla="*/ 13851 h 244806"/>
              <a:gd name="connsiteX5" fmla="*/ 357546 w 357546"/>
              <a:gd name="connsiteY5" fmla="*/ 233855 h 244806"/>
              <a:gd name="connsiteX6" fmla="*/ 357546 w 357546"/>
              <a:gd name="connsiteY6" fmla="*/ 247705 h 244806"/>
              <a:gd name="connsiteX7" fmla="*/ 343695 w 357546"/>
              <a:gd name="connsiteY7" fmla="*/ 247705 h 244806"/>
              <a:gd name="connsiteX8" fmla="*/ 13851 w 357546"/>
              <a:gd name="connsiteY8" fmla="*/ 247705 h 244806"/>
              <a:gd name="connsiteX9" fmla="*/ 0 w 357546"/>
              <a:gd name="connsiteY9" fmla="*/ 247705 h 244806"/>
              <a:gd name="connsiteX10" fmla="*/ 0 w 357546"/>
              <a:gd name="connsiteY10" fmla="*/ 233855 h 244806"/>
              <a:gd name="connsiteX11" fmla="*/ 0 w 357546"/>
              <a:gd name="connsiteY11" fmla="*/ 13851 h 244806"/>
              <a:gd name="connsiteX12" fmla="*/ 0 w 357546"/>
              <a:gd name="connsiteY12" fmla="*/ 0 h 244806"/>
              <a:gd name="connsiteX13" fmla="*/ 27380 w 357546"/>
              <a:gd name="connsiteY13" fmla="*/ 39298 h 244806"/>
              <a:gd name="connsiteX14" fmla="*/ 27380 w 357546"/>
              <a:gd name="connsiteY14" fmla="*/ 219682 h 244806"/>
              <a:gd name="connsiteX15" fmla="*/ 329522 w 357546"/>
              <a:gd name="connsiteY15" fmla="*/ 219682 h 244806"/>
              <a:gd name="connsiteX16" fmla="*/ 329522 w 357546"/>
              <a:gd name="connsiteY16" fmla="*/ 39298 h 244806"/>
              <a:gd name="connsiteX17" fmla="*/ 186182 w 357546"/>
              <a:gd name="connsiteY17" fmla="*/ 135610 h 244806"/>
              <a:gd name="connsiteX18" fmla="*/ 178451 w 357546"/>
              <a:gd name="connsiteY18" fmla="*/ 139797 h 244806"/>
              <a:gd name="connsiteX19" fmla="*/ 170720 w 357546"/>
              <a:gd name="connsiteY19" fmla="*/ 135610 h 244806"/>
              <a:gd name="connsiteX20" fmla="*/ 27380 w 357546"/>
              <a:gd name="connsiteY20" fmla="*/ 39298 h 244806"/>
              <a:gd name="connsiteX21" fmla="*/ 59269 w 357546"/>
              <a:gd name="connsiteY21" fmla="*/ 27380 h 244806"/>
              <a:gd name="connsiteX22" fmla="*/ 178773 w 357546"/>
              <a:gd name="connsiteY22" fmla="*/ 106297 h 244806"/>
              <a:gd name="connsiteX23" fmla="*/ 298277 w 357546"/>
              <a:gd name="connsiteY23" fmla="*/ 27380 h 244806"/>
              <a:gd name="connsiteX24" fmla="*/ 59269 w 357546"/>
              <a:gd name="connsiteY24" fmla="*/ 27380 h 24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57546" h="244806">
                <a:moveTo>
                  <a:pt x="0" y="0"/>
                </a:moveTo>
                <a:lnTo>
                  <a:pt x="13851" y="0"/>
                </a:lnTo>
                <a:lnTo>
                  <a:pt x="343695" y="0"/>
                </a:lnTo>
                <a:lnTo>
                  <a:pt x="357546" y="0"/>
                </a:lnTo>
                <a:lnTo>
                  <a:pt x="357546" y="13851"/>
                </a:lnTo>
                <a:lnTo>
                  <a:pt x="357546" y="233855"/>
                </a:lnTo>
                <a:lnTo>
                  <a:pt x="357546" y="247705"/>
                </a:lnTo>
                <a:lnTo>
                  <a:pt x="343695" y="247705"/>
                </a:lnTo>
                <a:lnTo>
                  <a:pt x="13851" y="247705"/>
                </a:lnTo>
                <a:lnTo>
                  <a:pt x="0" y="247705"/>
                </a:lnTo>
                <a:lnTo>
                  <a:pt x="0" y="233855"/>
                </a:lnTo>
                <a:lnTo>
                  <a:pt x="0" y="13851"/>
                </a:lnTo>
                <a:lnTo>
                  <a:pt x="0" y="0"/>
                </a:lnTo>
                <a:close/>
                <a:moveTo>
                  <a:pt x="27380" y="39298"/>
                </a:moveTo>
                <a:lnTo>
                  <a:pt x="27380" y="219682"/>
                </a:lnTo>
                <a:lnTo>
                  <a:pt x="329522" y="219682"/>
                </a:lnTo>
                <a:lnTo>
                  <a:pt x="329522" y="39298"/>
                </a:lnTo>
                <a:lnTo>
                  <a:pt x="186182" y="135610"/>
                </a:lnTo>
                <a:lnTo>
                  <a:pt x="178451" y="139797"/>
                </a:lnTo>
                <a:lnTo>
                  <a:pt x="170720" y="135610"/>
                </a:lnTo>
                <a:lnTo>
                  <a:pt x="27380" y="39298"/>
                </a:lnTo>
                <a:close/>
                <a:moveTo>
                  <a:pt x="59269" y="27380"/>
                </a:moveTo>
                <a:lnTo>
                  <a:pt x="178773" y="106297"/>
                </a:lnTo>
                <a:lnTo>
                  <a:pt x="298277" y="27380"/>
                </a:lnTo>
                <a:lnTo>
                  <a:pt x="59269" y="27380"/>
                </a:lnTo>
                <a:close/>
              </a:path>
            </a:pathLst>
          </a:custGeom>
          <a:solidFill>
            <a:schemeClr val="tx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pic>
        <p:nvPicPr>
          <p:cNvPr id="22" name="Grafik 11">
            <a:extLst>
              <a:ext uri="{FF2B5EF4-FFF2-40B4-BE49-F238E27FC236}">
                <a16:creationId xmlns:a16="http://schemas.microsoft.com/office/drawing/2014/main" id="{40F585FE-9B47-4018-8453-350D13FAC591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16"/>
          <a:stretch/>
        </p:blipFill>
        <p:spPr bwMode="auto">
          <a:xfrm>
            <a:off x="876649" y="1391852"/>
            <a:ext cx="3735683" cy="415608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FD51A04-B7B0-4D0A-ABB9-4895978DF2A9}"/>
              </a:ext>
            </a:extLst>
          </p:cNvPr>
          <p:cNvSpPr/>
          <p:nvPr/>
        </p:nvSpPr>
        <p:spPr>
          <a:xfrm>
            <a:off x="5704816" y="2704828"/>
            <a:ext cx="420026" cy="442606"/>
          </a:xfrm>
          <a:custGeom>
            <a:avLst/>
            <a:gdLst>
              <a:gd name="connsiteX0" fmla="*/ 55082 w 299565"/>
              <a:gd name="connsiteY0" fmla="*/ 0 h 315671"/>
              <a:gd name="connsiteX1" fmla="*/ 82461 w 299565"/>
              <a:gd name="connsiteY1" fmla="*/ 0 h 315671"/>
              <a:gd name="connsiteX2" fmla="*/ 82461 w 299565"/>
              <a:gd name="connsiteY2" fmla="*/ 13851 h 315671"/>
              <a:gd name="connsiteX3" fmla="*/ 220004 w 299565"/>
              <a:gd name="connsiteY3" fmla="*/ 13851 h 315671"/>
              <a:gd name="connsiteX4" fmla="*/ 220004 w 299565"/>
              <a:gd name="connsiteY4" fmla="*/ 0 h 315671"/>
              <a:gd name="connsiteX5" fmla="*/ 247383 w 299565"/>
              <a:gd name="connsiteY5" fmla="*/ 0 h 315671"/>
              <a:gd name="connsiteX6" fmla="*/ 247383 w 299565"/>
              <a:gd name="connsiteY6" fmla="*/ 13851 h 315671"/>
              <a:gd name="connsiteX7" fmla="*/ 288614 w 299565"/>
              <a:gd name="connsiteY7" fmla="*/ 13851 h 315671"/>
              <a:gd name="connsiteX8" fmla="*/ 302464 w 299565"/>
              <a:gd name="connsiteY8" fmla="*/ 13851 h 315671"/>
              <a:gd name="connsiteX9" fmla="*/ 302464 w 299565"/>
              <a:gd name="connsiteY9" fmla="*/ 27702 h 315671"/>
              <a:gd name="connsiteX10" fmla="*/ 302464 w 299565"/>
              <a:gd name="connsiteY10" fmla="*/ 302465 h 315671"/>
              <a:gd name="connsiteX11" fmla="*/ 302464 w 299565"/>
              <a:gd name="connsiteY11" fmla="*/ 316316 h 315671"/>
              <a:gd name="connsiteX12" fmla="*/ 288614 w 299565"/>
              <a:gd name="connsiteY12" fmla="*/ 316316 h 315671"/>
              <a:gd name="connsiteX13" fmla="*/ 13851 w 299565"/>
              <a:gd name="connsiteY13" fmla="*/ 316316 h 315671"/>
              <a:gd name="connsiteX14" fmla="*/ 0 w 299565"/>
              <a:gd name="connsiteY14" fmla="*/ 316316 h 315671"/>
              <a:gd name="connsiteX15" fmla="*/ 0 w 299565"/>
              <a:gd name="connsiteY15" fmla="*/ 302465 h 315671"/>
              <a:gd name="connsiteX16" fmla="*/ 0 w 299565"/>
              <a:gd name="connsiteY16" fmla="*/ 27380 h 315671"/>
              <a:gd name="connsiteX17" fmla="*/ 0 w 299565"/>
              <a:gd name="connsiteY17" fmla="*/ 13529 h 315671"/>
              <a:gd name="connsiteX18" fmla="*/ 13851 w 299565"/>
              <a:gd name="connsiteY18" fmla="*/ 13529 h 315671"/>
              <a:gd name="connsiteX19" fmla="*/ 55082 w 299565"/>
              <a:gd name="connsiteY19" fmla="*/ 13529 h 315671"/>
              <a:gd name="connsiteX20" fmla="*/ 55082 w 299565"/>
              <a:gd name="connsiteY20" fmla="*/ 0 h 315671"/>
              <a:gd name="connsiteX21" fmla="*/ 27702 w 299565"/>
              <a:gd name="connsiteY21" fmla="*/ 41231 h 315671"/>
              <a:gd name="connsiteX22" fmla="*/ 27702 w 299565"/>
              <a:gd name="connsiteY22" fmla="*/ 68610 h 315671"/>
              <a:gd name="connsiteX23" fmla="*/ 275085 w 299565"/>
              <a:gd name="connsiteY23" fmla="*/ 68610 h 315671"/>
              <a:gd name="connsiteX24" fmla="*/ 275085 w 299565"/>
              <a:gd name="connsiteY24" fmla="*/ 41231 h 315671"/>
              <a:gd name="connsiteX25" fmla="*/ 247705 w 299565"/>
              <a:gd name="connsiteY25" fmla="*/ 41231 h 315671"/>
              <a:gd name="connsiteX26" fmla="*/ 247705 w 299565"/>
              <a:gd name="connsiteY26" fmla="*/ 55081 h 315671"/>
              <a:gd name="connsiteX27" fmla="*/ 220325 w 299565"/>
              <a:gd name="connsiteY27" fmla="*/ 55081 h 315671"/>
              <a:gd name="connsiteX28" fmla="*/ 220325 w 299565"/>
              <a:gd name="connsiteY28" fmla="*/ 41231 h 315671"/>
              <a:gd name="connsiteX29" fmla="*/ 82783 w 299565"/>
              <a:gd name="connsiteY29" fmla="*/ 41231 h 315671"/>
              <a:gd name="connsiteX30" fmla="*/ 82783 w 299565"/>
              <a:gd name="connsiteY30" fmla="*/ 55081 h 315671"/>
              <a:gd name="connsiteX31" fmla="*/ 55403 w 299565"/>
              <a:gd name="connsiteY31" fmla="*/ 55081 h 315671"/>
              <a:gd name="connsiteX32" fmla="*/ 55403 w 299565"/>
              <a:gd name="connsiteY32" fmla="*/ 41231 h 315671"/>
              <a:gd name="connsiteX33" fmla="*/ 27702 w 299565"/>
              <a:gd name="connsiteY33" fmla="*/ 41231 h 315671"/>
              <a:gd name="connsiteX34" fmla="*/ 27702 w 299565"/>
              <a:gd name="connsiteY34" fmla="*/ 95990 h 315671"/>
              <a:gd name="connsiteX35" fmla="*/ 27702 w 299565"/>
              <a:gd name="connsiteY35" fmla="*/ 288292 h 315671"/>
              <a:gd name="connsiteX36" fmla="*/ 275085 w 299565"/>
              <a:gd name="connsiteY36" fmla="*/ 288292 h 315671"/>
              <a:gd name="connsiteX37" fmla="*/ 275085 w 299565"/>
              <a:gd name="connsiteY37" fmla="*/ 95990 h 315671"/>
              <a:gd name="connsiteX38" fmla="*/ 27702 w 299565"/>
              <a:gd name="connsiteY38" fmla="*/ 95990 h 315671"/>
              <a:gd name="connsiteX39" fmla="*/ 55082 w 299565"/>
              <a:gd name="connsiteY39" fmla="*/ 178451 h 315671"/>
              <a:gd name="connsiteX40" fmla="*/ 82461 w 299565"/>
              <a:gd name="connsiteY40" fmla="*/ 178451 h 315671"/>
              <a:gd name="connsiteX41" fmla="*/ 82461 w 299565"/>
              <a:gd name="connsiteY41" fmla="*/ 205831 h 315671"/>
              <a:gd name="connsiteX42" fmla="*/ 55082 w 299565"/>
              <a:gd name="connsiteY42" fmla="*/ 205831 h 315671"/>
              <a:gd name="connsiteX43" fmla="*/ 55082 w 299565"/>
              <a:gd name="connsiteY43" fmla="*/ 178451 h 315671"/>
              <a:gd name="connsiteX44" fmla="*/ 55082 w 299565"/>
              <a:gd name="connsiteY44" fmla="*/ 233532 h 315671"/>
              <a:gd name="connsiteX45" fmla="*/ 82461 w 299565"/>
              <a:gd name="connsiteY45" fmla="*/ 233532 h 315671"/>
              <a:gd name="connsiteX46" fmla="*/ 82461 w 299565"/>
              <a:gd name="connsiteY46" fmla="*/ 260912 h 315671"/>
              <a:gd name="connsiteX47" fmla="*/ 55082 w 299565"/>
              <a:gd name="connsiteY47" fmla="*/ 260912 h 315671"/>
              <a:gd name="connsiteX48" fmla="*/ 55082 w 299565"/>
              <a:gd name="connsiteY48" fmla="*/ 233532 h 315671"/>
              <a:gd name="connsiteX49" fmla="*/ 110163 w 299565"/>
              <a:gd name="connsiteY49" fmla="*/ 123692 h 315671"/>
              <a:gd name="connsiteX50" fmla="*/ 137542 w 299565"/>
              <a:gd name="connsiteY50" fmla="*/ 123692 h 315671"/>
              <a:gd name="connsiteX51" fmla="*/ 137542 w 299565"/>
              <a:gd name="connsiteY51" fmla="*/ 151071 h 315671"/>
              <a:gd name="connsiteX52" fmla="*/ 110163 w 299565"/>
              <a:gd name="connsiteY52" fmla="*/ 151071 h 315671"/>
              <a:gd name="connsiteX53" fmla="*/ 110163 w 299565"/>
              <a:gd name="connsiteY53" fmla="*/ 123692 h 315671"/>
              <a:gd name="connsiteX54" fmla="*/ 110163 w 299565"/>
              <a:gd name="connsiteY54" fmla="*/ 178451 h 315671"/>
              <a:gd name="connsiteX55" fmla="*/ 137542 w 299565"/>
              <a:gd name="connsiteY55" fmla="*/ 178451 h 315671"/>
              <a:gd name="connsiteX56" fmla="*/ 137542 w 299565"/>
              <a:gd name="connsiteY56" fmla="*/ 205831 h 315671"/>
              <a:gd name="connsiteX57" fmla="*/ 110163 w 299565"/>
              <a:gd name="connsiteY57" fmla="*/ 205831 h 315671"/>
              <a:gd name="connsiteX58" fmla="*/ 110163 w 299565"/>
              <a:gd name="connsiteY58" fmla="*/ 178451 h 315671"/>
              <a:gd name="connsiteX59" fmla="*/ 110163 w 299565"/>
              <a:gd name="connsiteY59" fmla="*/ 233532 h 315671"/>
              <a:gd name="connsiteX60" fmla="*/ 137542 w 299565"/>
              <a:gd name="connsiteY60" fmla="*/ 233532 h 315671"/>
              <a:gd name="connsiteX61" fmla="*/ 137542 w 299565"/>
              <a:gd name="connsiteY61" fmla="*/ 260912 h 315671"/>
              <a:gd name="connsiteX62" fmla="*/ 110163 w 299565"/>
              <a:gd name="connsiteY62" fmla="*/ 260912 h 315671"/>
              <a:gd name="connsiteX63" fmla="*/ 110163 w 299565"/>
              <a:gd name="connsiteY63" fmla="*/ 233532 h 315671"/>
              <a:gd name="connsiteX64" fmla="*/ 165244 w 299565"/>
              <a:gd name="connsiteY64" fmla="*/ 123692 h 315671"/>
              <a:gd name="connsiteX65" fmla="*/ 192624 w 299565"/>
              <a:gd name="connsiteY65" fmla="*/ 123692 h 315671"/>
              <a:gd name="connsiteX66" fmla="*/ 192624 w 299565"/>
              <a:gd name="connsiteY66" fmla="*/ 151071 h 315671"/>
              <a:gd name="connsiteX67" fmla="*/ 165244 w 299565"/>
              <a:gd name="connsiteY67" fmla="*/ 151071 h 315671"/>
              <a:gd name="connsiteX68" fmla="*/ 165244 w 299565"/>
              <a:gd name="connsiteY68" fmla="*/ 123692 h 315671"/>
              <a:gd name="connsiteX69" fmla="*/ 165244 w 299565"/>
              <a:gd name="connsiteY69" fmla="*/ 178451 h 315671"/>
              <a:gd name="connsiteX70" fmla="*/ 192624 w 299565"/>
              <a:gd name="connsiteY70" fmla="*/ 178451 h 315671"/>
              <a:gd name="connsiteX71" fmla="*/ 192624 w 299565"/>
              <a:gd name="connsiteY71" fmla="*/ 205831 h 315671"/>
              <a:gd name="connsiteX72" fmla="*/ 165244 w 299565"/>
              <a:gd name="connsiteY72" fmla="*/ 205831 h 315671"/>
              <a:gd name="connsiteX73" fmla="*/ 165244 w 299565"/>
              <a:gd name="connsiteY73" fmla="*/ 178451 h 315671"/>
              <a:gd name="connsiteX74" fmla="*/ 165244 w 299565"/>
              <a:gd name="connsiteY74" fmla="*/ 233532 h 315671"/>
              <a:gd name="connsiteX75" fmla="*/ 192624 w 299565"/>
              <a:gd name="connsiteY75" fmla="*/ 233532 h 315671"/>
              <a:gd name="connsiteX76" fmla="*/ 192624 w 299565"/>
              <a:gd name="connsiteY76" fmla="*/ 260912 h 315671"/>
              <a:gd name="connsiteX77" fmla="*/ 165244 w 299565"/>
              <a:gd name="connsiteY77" fmla="*/ 260912 h 315671"/>
              <a:gd name="connsiteX78" fmla="*/ 165244 w 299565"/>
              <a:gd name="connsiteY78" fmla="*/ 233532 h 315671"/>
              <a:gd name="connsiteX79" fmla="*/ 220004 w 299565"/>
              <a:gd name="connsiteY79" fmla="*/ 123692 h 315671"/>
              <a:gd name="connsiteX80" fmla="*/ 247383 w 299565"/>
              <a:gd name="connsiteY80" fmla="*/ 123692 h 315671"/>
              <a:gd name="connsiteX81" fmla="*/ 247383 w 299565"/>
              <a:gd name="connsiteY81" fmla="*/ 151071 h 315671"/>
              <a:gd name="connsiteX82" fmla="*/ 220004 w 299565"/>
              <a:gd name="connsiteY82" fmla="*/ 151071 h 315671"/>
              <a:gd name="connsiteX83" fmla="*/ 220004 w 299565"/>
              <a:gd name="connsiteY83" fmla="*/ 123692 h 315671"/>
              <a:gd name="connsiteX84" fmla="*/ 220004 w 299565"/>
              <a:gd name="connsiteY84" fmla="*/ 178451 h 315671"/>
              <a:gd name="connsiteX85" fmla="*/ 247383 w 299565"/>
              <a:gd name="connsiteY85" fmla="*/ 178451 h 315671"/>
              <a:gd name="connsiteX86" fmla="*/ 247383 w 299565"/>
              <a:gd name="connsiteY86" fmla="*/ 205831 h 315671"/>
              <a:gd name="connsiteX87" fmla="*/ 220004 w 299565"/>
              <a:gd name="connsiteY87" fmla="*/ 205831 h 315671"/>
              <a:gd name="connsiteX88" fmla="*/ 220004 w 299565"/>
              <a:gd name="connsiteY88" fmla="*/ 178451 h 31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99565" h="315671">
                <a:moveTo>
                  <a:pt x="55082" y="0"/>
                </a:moveTo>
                <a:lnTo>
                  <a:pt x="82461" y="0"/>
                </a:lnTo>
                <a:lnTo>
                  <a:pt x="82461" y="13851"/>
                </a:lnTo>
                <a:lnTo>
                  <a:pt x="220004" y="13851"/>
                </a:lnTo>
                <a:lnTo>
                  <a:pt x="220004" y="0"/>
                </a:lnTo>
                <a:lnTo>
                  <a:pt x="247383" y="0"/>
                </a:lnTo>
                <a:lnTo>
                  <a:pt x="247383" y="13851"/>
                </a:lnTo>
                <a:lnTo>
                  <a:pt x="288614" y="13851"/>
                </a:lnTo>
                <a:lnTo>
                  <a:pt x="302464" y="13851"/>
                </a:lnTo>
                <a:lnTo>
                  <a:pt x="302464" y="27702"/>
                </a:lnTo>
                <a:lnTo>
                  <a:pt x="302464" y="302465"/>
                </a:lnTo>
                <a:lnTo>
                  <a:pt x="302464" y="316316"/>
                </a:lnTo>
                <a:lnTo>
                  <a:pt x="288614" y="316316"/>
                </a:lnTo>
                <a:lnTo>
                  <a:pt x="13851" y="316316"/>
                </a:lnTo>
                <a:lnTo>
                  <a:pt x="0" y="316316"/>
                </a:lnTo>
                <a:lnTo>
                  <a:pt x="0" y="302465"/>
                </a:lnTo>
                <a:lnTo>
                  <a:pt x="0" y="27380"/>
                </a:lnTo>
                <a:lnTo>
                  <a:pt x="0" y="13529"/>
                </a:lnTo>
                <a:lnTo>
                  <a:pt x="13851" y="13529"/>
                </a:lnTo>
                <a:lnTo>
                  <a:pt x="55082" y="13529"/>
                </a:lnTo>
                <a:lnTo>
                  <a:pt x="55082" y="0"/>
                </a:lnTo>
                <a:close/>
                <a:moveTo>
                  <a:pt x="27702" y="41231"/>
                </a:moveTo>
                <a:lnTo>
                  <a:pt x="27702" y="68610"/>
                </a:lnTo>
                <a:lnTo>
                  <a:pt x="275085" y="68610"/>
                </a:lnTo>
                <a:lnTo>
                  <a:pt x="275085" y="41231"/>
                </a:lnTo>
                <a:lnTo>
                  <a:pt x="247705" y="41231"/>
                </a:lnTo>
                <a:lnTo>
                  <a:pt x="247705" y="55081"/>
                </a:lnTo>
                <a:lnTo>
                  <a:pt x="220325" y="55081"/>
                </a:lnTo>
                <a:lnTo>
                  <a:pt x="220325" y="41231"/>
                </a:lnTo>
                <a:lnTo>
                  <a:pt x="82783" y="41231"/>
                </a:lnTo>
                <a:lnTo>
                  <a:pt x="82783" y="55081"/>
                </a:lnTo>
                <a:lnTo>
                  <a:pt x="55403" y="55081"/>
                </a:lnTo>
                <a:lnTo>
                  <a:pt x="55403" y="41231"/>
                </a:lnTo>
                <a:lnTo>
                  <a:pt x="27702" y="41231"/>
                </a:lnTo>
                <a:close/>
                <a:moveTo>
                  <a:pt x="27702" y="95990"/>
                </a:moveTo>
                <a:lnTo>
                  <a:pt x="27702" y="288292"/>
                </a:lnTo>
                <a:lnTo>
                  <a:pt x="275085" y="288292"/>
                </a:lnTo>
                <a:lnTo>
                  <a:pt x="275085" y="95990"/>
                </a:lnTo>
                <a:lnTo>
                  <a:pt x="27702" y="95990"/>
                </a:lnTo>
                <a:close/>
                <a:moveTo>
                  <a:pt x="55082" y="178451"/>
                </a:moveTo>
                <a:lnTo>
                  <a:pt x="82461" y="178451"/>
                </a:lnTo>
                <a:lnTo>
                  <a:pt x="82461" y="205831"/>
                </a:lnTo>
                <a:lnTo>
                  <a:pt x="55082" y="205831"/>
                </a:lnTo>
                <a:lnTo>
                  <a:pt x="55082" y="178451"/>
                </a:lnTo>
                <a:close/>
                <a:moveTo>
                  <a:pt x="55082" y="233532"/>
                </a:moveTo>
                <a:lnTo>
                  <a:pt x="82461" y="233532"/>
                </a:lnTo>
                <a:lnTo>
                  <a:pt x="82461" y="260912"/>
                </a:lnTo>
                <a:lnTo>
                  <a:pt x="55082" y="260912"/>
                </a:lnTo>
                <a:lnTo>
                  <a:pt x="55082" y="233532"/>
                </a:lnTo>
                <a:close/>
                <a:moveTo>
                  <a:pt x="110163" y="123692"/>
                </a:moveTo>
                <a:lnTo>
                  <a:pt x="137542" y="123692"/>
                </a:lnTo>
                <a:lnTo>
                  <a:pt x="137542" y="151071"/>
                </a:lnTo>
                <a:lnTo>
                  <a:pt x="110163" y="151071"/>
                </a:lnTo>
                <a:lnTo>
                  <a:pt x="110163" y="123692"/>
                </a:lnTo>
                <a:close/>
                <a:moveTo>
                  <a:pt x="110163" y="178451"/>
                </a:moveTo>
                <a:lnTo>
                  <a:pt x="137542" y="178451"/>
                </a:lnTo>
                <a:lnTo>
                  <a:pt x="137542" y="205831"/>
                </a:lnTo>
                <a:lnTo>
                  <a:pt x="110163" y="205831"/>
                </a:lnTo>
                <a:lnTo>
                  <a:pt x="110163" y="178451"/>
                </a:lnTo>
                <a:close/>
                <a:moveTo>
                  <a:pt x="110163" y="233532"/>
                </a:moveTo>
                <a:lnTo>
                  <a:pt x="137542" y="233532"/>
                </a:lnTo>
                <a:lnTo>
                  <a:pt x="137542" y="260912"/>
                </a:lnTo>
                <a:lnTo>
                  <a:pt x="110163" y="260912"/>
                </a:lnTo>
                <a:lnTo>
                  <a:pt x="110163" y="233532"/>
                </a:lnTo>
                <a:close/>
                <a:moveTo>
                  <a:pt x="165244" y="123692"/>
                </a:moveTo>
                <a:lnTo>
                  <a:pt x="192624" y="123692"/>
                </a:lnTo>
                <a:lnTo>
                  <a:pt x="192624" y="151071"/>
                </a:lnTo>
                <a:lnTo>
                  <a:pt x="165244" y="151071"/>
                </a:lnTo>
                <a:lnTo>
                  <a:pt x="165244" y="123692"/>
                </a:lnTo>
                <a:close/>
                <a:moveTo>
                  <a:pt x="165244" y="178451"/>
                </a:moveTo>
                <a:lnTo>
                  <a:pt x="192624" y="178451"/>
                </a:lnTo>
                <a:lnTo>
                  <a:pt x="192624" y="205831"/>
                </a:lnTo>
                <a:lnTo>
                  <a:pt x="165244" y="205831"/>
                </a:lnTo>
                <a:lnTo>
                  <a:pt x="165244" y="178451"/>
                </a:lnTo>
                <a:close/>
                <a:moveTo>
                  <a:pt x="165244" y="233532"/>
                </a:moveTo>
                <a:lnTo>
                  <a:pt x="192624" y="233532"/>
                </a:lnTo>
                <a:lnTo>
                  <a:pt x="192624" y="260912"/>
                </a:lnTo>
                <a:lnTo>
                  <a:pt x="165244" y="260912"/>
                </a:lnTo>
                <a:lnTo>
                  <a:pt x="165244" y="233532"/>
                </a:lnTo>
                <a:close/>
                <a:moveTo>
                  <a:pt x="220004" y="123692"/>
                </a:moveTo>
                <a:lnTo>
                  <a:pt x="247383" y="123692"/>
                </a:lnTo>
                <a:lnTo>
                  <a:pt x="247383" y="151071"/>
                </a:lnTo>
                <a:lnTo>
                  <a:pt x="220004" y="151071"/>
                </a:lnTo>
                <a:lnTo>
                  <a:pt x="220004" y="123692"/>
                </a:lnTo>
                <a:close/>
                <a:moveTo>
                  <a:pt x="220004" y="178451"/>
                </a:moveTo>
                <a:lnTo>
                  <a:pt x="247383" y="178451"/>
                </a:lnTo>
                <a:lnTo>
                  <a:pt x="247383" y="205831"/>
                </a:lnTo>
                <a:lnTo>
                  <a:pt x="220004" y="205831"/>
                </a:lnTo>
                <a:lnTo>
                  <a:pt x="220004" y="178451"/>
                </a:lnTo>
                <a:close/>
              </a:path>
            </a:pathLst>
          </a:custGeom>
          <a:solidFill>
            <a:schemeClr val="bg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feld 15">
            <a:extLst>
              <a:ext uri="{FF2B5EF4-FFF2-40B4-BE49-F238E27FC236}">
                <a16:creationId xmlns:a16="http://schemas.microsoft.com/office/drawing/2014/main" id="{7C863FD6-F989-4A29-B047-074325EEE602}"/>
              </a:ext>
            </a:extLst>
          </p:cNvPr>
          <p:cNvSpPr txBox="1"/>
          <p:nvPr/>
        </p:nvSpPr>
        <p:spPr>
          <a:xfrm>
            <a:off x="2245739" y="5575210"/>
            <a:ext cx="1967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Sachsen-Anhalt</a:t>
            </a:r>
            <a:endParaRPr lang="de-DE" dirty="0"/>
          </a:p>
          <a:p>
            <a:r>
              <a:rPr lang="de-DE" b="1" dirty="0"/>
              <a:t>#moderndenken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04883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0E7E4D-2A2D-4E2E-9EAE-7536415905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Übersicht zu den Dimensionen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D3B1DF-E7AE-4A34-90E8-5EE129AE7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3811" y="899083"/>
            <a:ext cx="9722296" cy="409575"/>
          </a:xfrm>
        </p:spPr>
        <p:txBody>
          <a:bodyPr/>
          <a:lstStyle/>
          <a:p>
            <a:r>
              <a:rPr lang="de-DE" sz="1800" dirty="0"/>
              <a:t>&lt;Projektname&gt;, &lt;TF-Federführer&gt;, &lt;</a:t>
            </a:r>
            <a:r>
              <a:rPr lang="de-DE" sz="1800" dirty="0" err="1"/>
              <a:t>Fachreferent:in</a:t>
            </a:r>
            <a:r>
              <a:rPr lang="de-DE" sz="1800" dirty="0"/>
              <a:t>&gt;, &lt;Ansprechpartner&gt;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8A81258C-56CA-47C3-A16B-5E674A84D2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8044492"/>
              </p:ext>
            </p:extLst>
          </p:nvPr>
        </p:nvGraphicFramePr>
        <p:xfrm>
          <a:off x="479376" y="2014945"/>
          <a:ext cx="7232650" cy="3933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CEC04F76-B93A-4C60-87F3-1CBC0C2FC8A8}"/>
              </a:ext>
            </a:extLst>
          </p:cNvPr>
          <p:cNvSpPr txBox="1"/>
          <p:nvPr/>
        </p:nvSpPr>
        <p:spPr>
          <a:xfrm>
            <a:off x="9048328" y="1340768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Steuerungskreis &lt;Datum&gt;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ECCB6C2E-4BB4-4D6C-BB04-9AF15B5FB448}"/>
              </a:ext>
            </a:extLst>
          </p:cNvPr>
          <p:cNvGrpSpPr/>
          <p:nvPr/>
        </p:nvGrpSpPr>
        <p:grpSpPr>
          <a:xfrm>
            <a:off x="8197317" y="2480539"/>
            <a:ext cx="700472" cy="700472"/>
            <a:chOff x="5997980" y="4554605"/>
            <a:chExt cx="700472" cy="700472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86791FAC-2B58-42A8-BC16-29E3FD8DCD18}"/>
                </a:ext>
              </a:extLst>
            </p:cNvPr>
            <p:cNvSpPr/>
            <p:nvPr/>
          </p:nvSpPr>
          <p:spPr>
            <a:xfrm>
              <a:off x="5997980" y="4554605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8" name="Grafik 17" descr="Flugzeug">
              <a:extLst>
                <a:ext uri="{FF2B5EF4-FFF2-40B4-BE49-F238E27FC236}">
                  <a16:creationId xmlns:a16="http://schemas.microsoft.com/office/drawing/2014/main" id="{3BBF18A8-AD74-47FE-A71F-3FA7B0924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6053990" y="4608211"/>
              <a:ext cx="588452" cy="588452"/>
            </a:xfrm>
            <a:prstGeom prst="rect">
              <a:avLst/>
            </a:prstGeom>
          </p:spPr>
        </p:pic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52BB098F-9A14-42AF-9220-76513748BBE5}"/>
              </a:ext>
            </a:extLst>
          </p:cNvPr>
          <p:cNvSpPr txBox="1"/>
          <p:nvPr/>
        </p:nvSpPr>
        <p:spPr>
          <a:xfrm>
            <a:off x="9048328" y="2411748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Pilotkommune(n) &lt;Name&gt;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E42D288D-FFA4-4373-BA2F-CFFE8343D98E}"/>
              </a:ext>
            </a:extLst>
          </p:cNvPr>
          <p:cNvGrpSpPr/>
          <p:nvPr/>
        </p:nvGrpSpPr>
        <p:grpSpPr>
          <a:xfrm>
            <a:off x="8226459" y="3562843"/>
            <a:ext cx="700472" cy="700472"/>
            <a:chOff x="7102507" y="5369301"/>
            <a:chExt cx="700472" cy="700472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B91E8B07-1548-4B0C-8EAB-EAEE33B66461}"/>
                </a:ext>
              </a:extLst>
            </p:cNvPr>
            <p:cNvSpPr/>
            <p:nvPr/>
          </p:nvSpPr>
          <p:spPr>
            <a:xfrm>
              <a:off x="7102507" y="5369301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1A799FEC-C548-4202-A2EF-831F9930891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69195" y="5454512"/>
              <a:ext cx="351618" cy="557440"/>
              <a:chOff x="6064436" y="5454512"/>
              <a:chExt cx="351618" cy="557440"/>
            </a:xfrm>
          </p:grpSpPr>
          <p:grpSp>
            <p:nvGrpSpPr>
              <p:cNvPr id="25" name="Group 934">
                <a:extLst>
                  <a:ext uri="{FF2B5EF4-FFF2-40B4-BE49-F238E27FC236}">
                    <a16:creationId xmlns:a16="http://schemas.microsoft.com/office/drawing/2014/main" id="{E3FD60DC-8245-4E80-BDC0-7E3113AB7743}"/>
                  </a:ext>
                </a:extLst>
              </p:cNvPr>
              <p:cNvGrpSpPr/>
              <p:nvPr/>
            </p:nvGrpSpPr>
            <p:grpSpPr>
              <a:xfrm>
                <a:off x="6064436" y="5454512"/>
                <a:ext cx="351618" cy="557440"/>
                <a:chOff x="7705843" y="1382230"/>
                <a:chExt cx="351618" cy="557440"/>
              </a:xfrm>
            </p:grpSpPr>
            <p:sp>
              <p:nvSpPr>
                <p:cNvPr id="27" name="Arc 935">
                  <a:extLst>
                    <a:ext uri="{FF2B5EF4-FFF2-40B4-BE49-F238E27FC236}">
                      <a16:creationId xmlns:a16="http://schemas.microsoft.com/office/drawing/2014/main" id="{E2901A75-A433-43C7-A5E7-CFEDF56C6B50}"/>
                    </a:ext>
                  </a:extLst>
                </p:cNvPr>
                <p:cNvSpPr/>
                <p:nvPr/>
              </p:nvSpPr>
              <p:spPr>
                <a:xfrm rot="18900000">
                  <a:off x="7705843" y="1382230"/>
                  <a:ext cx="351616" cy="351616"/>
                </a:xfrm>
                <a:prstGeom prst="arc">
                  <a:avLst/>
                </a:prstGeom>
                <a:ln w="19050">
                  <a:solidFill>
                    <a:schemeClr val="accent1"/>
                  </a:solidFill>
                  <a:headEnd type="none" w="sm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Arc 945">
                  <a:extLst>
                    <a:ext uri="{FF2B5EF4-FFF2-40B4-BE49-F238E27FC236}">
                      <a16:creationId xmlns:a16="http://schemas.microsoft.com/office/drawing/2014/main" id="{DD3EDC62-988B-41D6-94A3-750B2BB88E9B}"/>
                    </a:ext>
                  </a:extLst>
                </p:cNvPr>
                <p:cNvSpPr/>
                <p:nvPr/>
              </p:nvSpPr>
              <p:spPr>
                <a:xfrm rot="18900000" flipH="1" flipV="1">
                  <a:off x="7705845" y="1588054"/>
                  <a:ext cx="351616" cy="351616"/>
                </a:xfrm>
                <a:prstGeom prst="arc">
                  <a:avLst/>
                </a:prstGeom>
                <a:ln w="19050">
                  <a:solidFill>
                    <a:schemeClr val="accent1"/>
                  </a:solidFill>
                  <a:headEnd type="none" w="sm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Freeform 173">
                <a:extLst>
                  <a:ext uri="{FF2B5EF4-FFF2-40B4-BE49-F238E27FC236}">
                    <a16:creationId xmlns:a16="http://schemas.microsoft.com/office/drawing/2014/main" id="{7DE9F553-2CD8-4AB8-B937-0A5E00589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843" y="5833720"/>
                <a:ext cx="46823" cy="21160"/>
              </a:xfrm>
              <a:custGeom>
                <a:avLst/>
                <a:gdLst>
                  <a:gd name="T0" fmla="*/ 0 w 11"/>
                  <a:gd name="T1" fmla="*/ 3 h 5"/>
                  <a:gd name="T2" fmla="*/ 2 w 11"/>
                  <a:gd name="T3" fmla="*/ 0 h 5"/>
                  <a:gd name="T4" fmla="*/ 9 w 11"/>
                  <a:gd name="T5" fmla="*/ 0 h 5"/>
                  <a:gd name="T6" fmla="*/ 11 w 11"/>
                  <a:gd name="T7" fmla="*/ 3 h 5"/>
                  <a:gd name="T8" fmla="*/ 9 w 11"/>
                  <a:gd name="T9" fmla="*/ 5 h 5"/>
                  <a:gd name="T10" fmla="*/ 2 w 11"/>
                  <a:gd name="T11" fmla="*/ 5 h 5"/>
                  <a:gd name="T12" fmla="*/ 0 w 11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5">
                    <a:moveTo>
                      <a:pt x="0" y="3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1" y="1"/>
                      <a:pt x="11" y="3"/>
                    </a:cubicBezTo>
                    <a:cubicBezTo>
                      <a:pt x="11" y="4"/>
                      <a:pt x="10" y="5"/>
                      <a:pt x="9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</p:grp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7F06FDA-A9A7-4D54-80B8-5F8D8B87E0D6}"/>
                </a:ext>
              </a:extLst>
            </p:cNvPr>
            <p:cNvSpPr txBox="1"/>
            <p:nvPr/>
          </p:nvSpPr>
          <p:spPr>
            <a:xfrm>
              <a:off x="7247509" y="5569620"/>
              <a:ext cx="420271" cy="246221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de-DE" sz="200" dirty="0"/>
                <a:t>10101010101010101010101001010101010101010101010101010100011100101010100001010001</a:t>
              </a:r>
            </a:p>
          </p:txBody>
        </p:sp>
        <p:grpSp>
          <p:nvGrpSpPr>
            <p:cNvPr id="43" name="Grafik 23" descr="Laptop">
              <a:extLst>
                <a:ext uri="{FF2B5EF4-FFF2-40B4-BE49-F238E27FC236}">
                  <a16:creationId xmlns:a16="http://schemas.microsoft.com/office/drawing/2014/main" id="{35A95B77-4A10-401E-9076-635EF6A8CA07}"/>
                </a:ext>
              </a:extLst>
            </p:cNvPr>
            <p:cNvGrpSpPr/>
            <p:nvPr/>
          </p:nvGrpSpPr>
          <p:grpSpPr>
            <a:xfrm>
              <a:off x="7157654" y="5426715"/>
              <a:ext cx="588003" cy="588003"/>
              <a:chOff x="7157654" y="5426715"/>
              <a:chExt cx="588003" cy="588003"/>
            </a:xfrm>
          </p:grpSpPr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25D73CC2-4292-4381-9C31-BDB398622966}"/>
                  </a:ext>
                </a:extLst>
              </p:cNvPr>
              <p:cNvSpPr/>
              <p:nvPr/>
            </p:nvSpPr>
            <p:spPr>
              <a:xfrm>
                <a:off x="7243404" y="5549215"/>
                <a:ext cx="416502" cy="281751"/>
              </a:xfrm>
              <a:custGeom>
                <a:avLst/>
                <a:gdLst>
                  <a:gd name="connsiteX0" fmla="*/ 379752 w 416502"/>
                  <a:gd name="connsiteY0" fmla="*/ 245001 h 281751"/>
                  <a:gd name="connsiteX1" fmla="*/ 36750 w 416502"/>
                  <a:gd name="connsiteY1" fmla="*/ 245001 h 281751"/>
                  <a:gd name="connsiteX2" fmla="*/ 36750 w 416502"/>
                  <a:gd name="connsiteY2" fmla="*/ 36750 h 281751"/>
                  <a:gd name="connsiteX3" fmla="*/ 379752 w 416502"/>
                  <a:gd name="connsiteY3" fmla="*/ 36750 h 281751"/>
                  <a:gd name="connsiteX4" fmla="*/ 379752 w 416502"/>
                  <a:gd name="connsiteY4" fmla="*/ 245001 h 281751"/>
                  <a:gd name="connsiteX5" fmla="*/ 416502 w 416502"/>
                  <a:gd name="connsiteY5" fmla="*/ 24500 h 281751"/>
                  <a:gd name="connsiteX6" fmla="*/ 392002 w 416502"/>
                  <a:gd name="connsiteY6" fmla="*/ 0 h 281751"/>
                  <a:gd name="connsiteX7" fmla="*/ 24500 w 416502"/>
                  <a:gd name="connsiteY7" fmla="*/ 0 h 281751"/>
                  <a:gd name="connsiteX8" fmla="*/ 0 w 416502"/>
                  <a:gd name="connsiteY8" fmla="*/ 24500 h 281751"/>
                  <a:gd name="connsiteX9" fmla="*/ 0 w 416502"/>
                  <a:gd name="connsiteY9" fmla="*/ 281751 h 281751"/>
                  <a:gd name="connsiteX10" fmla="*/ 416502 w 416502"/>
                  <a:gd name="connsiteY10" fmla="*/ 281751 h 281751"/>
                  <a:gd name="connsiteX11" fmla="*/ 416502 w 416502"/>
                  <a:gd name="connsiteY11" fmla="*/ 24500 h 281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6502" h="281751">
                    <a:moveTo>
                      <a:pt x="379752" y="245001"/>
                    </a:moveTo>
                    <a:lnTo>
                      <a:pt x="36750" y="245001"/>
                    </a:lnTo>
                    <a:lnTo>
                      <a:pt x="36750" y="36750"/>
                    </a:lnTo>
                    <a:lnTo>
                      <a:pt x="379752" y="36750"/>
                    </a:lnTo>
                    <a:lnTo>
                      <a:pt x="379752" y="245001"/>
                    </a:lnTo>
                    <a:close/>
                    <a:moveTo>
                      <a:pt x="416502" y="24500"/>
                    </a:moveTo>
                    <a:cubicBezTo>
                      <a:pt x="416502" y="11025"/>
                      <a:pt x="405477" y="0"/>
                      <a:pt x="392002" y="0"/>
                    </a:cubicBezTo>
                    <a:lnTo>
                      <a:pt x="24500" y="0"/>
                    </a:lnTo>
                    <a:cubicBezTo>
                      <a:pt x="11025" y="0"/>
                      <a:pt x="0" y="11025"/>
                      <a:pt x="0" y="24500"/>
                    </a:cubicBezTo>
                    <a:lnTo>
                      <a:pt x="0" y="281751"/>
                    </a:lnTo>
                    <a:lnTo>
                      <a:pt x="416502" y="281751"/>
                    </a:lnTo>
                    <a:lnTo>
                      <a:pt x="416502" y="24500"/>
                    </a:lnTo>
                    <a:close/>
                  </a:path>
                </a:pathLst>
              </a:custGeom>
              <a:solidFill>
                <a:schemeClr val="accent1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E8B01679-BCA7-45C6-94CA-095433AA5549}"/>
                  </a:ext>
                </a:extLst>
              </p:cNvPr>
              <p:cNvSpPr/>
              <p:nvPr/>
            </p:nvSpPr>
            <p:spPr>
              <a:xfrm>
                <a:off x="7169904" y="5855467"/>
                <a:ext cx="563502" cy="36750"/>
              </a:xfrm>
              <a:custGeom>
                <a:avLst/>
                <a:gdLst>
                  <a:gd name="connsiteX0" fmla="*/ 318502 w 563502"/>
                  <a:gd name="connsiteY0" fmla="*/ 0 h 36750"/>
                  <a:gd name="connsiteX1" fmla="*/ 318502 w 563502"/>
                  <a:gd name="connsiteY1" fmla="*/ 6125 h 36750"/>
                  <a:gd name="connsiteX2" fmla="*/ 312377 w 563502"/>
                  <a:gd name="connsiteY2" fmla="*/ 12250 h 36750"/>
                  <a:gd name="connsiteX3" fmla="*/ 251126 w 563502"/>
                  <a:gd name="connsiteY3" fmla="*/ 12250 h 36750"/>
                  <a:gd name="connsiteX4" fmla="*/ 245001 w 563502"/>
                  <a:gd name="connsiteY4" fmla="*/ 6125 h 36750"/>
                  <a:gd name="connsiteX5" fmla="*/ 245001 w 563502"/>
                  <a:gd name="connsiteY5" fmla="*/ 0 h 36750"/>
                  <a:gd name="connsiteX6" fmla="*/ 0 w 563502"/>
                  <a:gd name="connsiteY6" fmla="*/ 0 h 36750"/>
                  <a:gd name="connsiteX7" fmla="*/ 0 w 563502"/>
                  <a:gd name="connsiteY7" fmla="*/ 12250 h 36750"/>
                  <a:gd name="connsiteX8" fmla="*/ 24500 w 563502"/>
                  <a:gd name="connsiteY8" fmla="*/ 36750 h 36750"/>
                  <a:gd name="connsiteX9" fmla="*/ 539003 w 563502"/>
                  <a:gd name="connsiteY9" fmla="*/ 36750 h 36750"/>
                  <a:gd name="connsiteX10" fmla="*/ 563503 w 563502"/>
                  <a:gd name="connsiteY10" fmla="*/ 12250 h 36750"/>
                  <a:gd name="connsiteX11" fmla="*/ 563503 w 563502"/>
                  <a:gd name="connsiteY11" fmla="*/ 0 h 36750"/>
                  <a:gd name="connsiteX12" fmla="*/ 318502 w 563502"/>
                  <a:gd name="connsiteY12" fmla="*/ 0 h 3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3502" h="36750">
                    <a:moveTo>
                      <a:pt x="318502" y="0"/>
                    </a:moveTo>
                    <a:lnTo>
                      <a:pt x="318502" y="6125"/>
                    </a:lnTo>
                    <a:cubicBezTo>
                      <a:pt x="318502" y="9800"/>
                      <a:pt x="316052" y="12250"/>
                      <a:pt x="312377" y="12250"/>
                    </a:cubicBezTo>
                    <a:lnTo>
                      <a:pt x="251126" y="12250"/>
                    </a:lnTo>
                    <a:cubicBezTo>
                      <a:pt x="247451" y="12250"/>
                      <a:pt x="245001" y="9800"/>
                      <a:pt x="245001" y="6125"/>
                    </a:cubicBezTo>
                    <a:lnTo>
                      <a:pt x="245001" y="0"/>
                    </a:lnTo>
                    <a:lnTo>
                      <a:pt x="0" y="0"/>
                    </a:lnTo>
                    <a:lnTo>
                      <a:pt x="0" y="12250"/>
                    </a:lnTo>
                    <a:cubicBezTo>
                      <a:pt x="0" y="25725"/>
                      <a:pt x="11025" y="36750"/>
                      <a:pt x="24500" y="36750"/>
                    </a:cubicBezTo>
                    <a:lnTo>
                      <a:pt x="539003" y="36750"/>
                    </a:lnTo>
                    <a:cubicBezTo>
                      <a:pt x="552478" y="36750"/>
                      <a:pt x="563503" y="25725"/>
                      <a:pt x="563503" y="12250"/>
                    </a:cubicBezTo>
                    <a:lnTo>
                      <a:pt x="563503" y="0"/>
                    </a:lnTo>
                    <a:lnTo>
                      <a:pt x="31850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3CF6A885-21BC-4157-AC6F-186E0DBE4F80}"/>
              </a:ext>
            </a:extLst>
          </p:cNvPr>
          <p:cNvSpPr txBox="1"/>
          <p:nvPr/>
        </p:nvSpPr>
        <p:spPr>
          <a:xfrm>
            <a:off x="9049003" y="3501008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Go-Live</a:t>
            </a:r>
          </a:p>
          <a:p>
            <a:r>
              <a:rPr lang="de-DE" sz="1600" dirty="0"/>
              <a:t>&lt;Datum&gt;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0CDD541-278D-46C3-954E-85FF643726EC}"/>
              </a:ext>
            </a:extLst>
          </p:cNvPr>
          <p:cNvSpPr txBox="1"/>
          <p:nvPr/>
        </p:nvSpPr>
        <p:spPr>
          <a:xfrm>
            <a:off x="9048328" y="4581128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Offene Fragen</a:t>
            </a:r>
          </a:p>
          <a:p>
            <a:r>
              <a:rPr lang="de-DE" sz="1600" dirty="0"/>
              <a:t>&lt;Datum&gt;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4DBEDA65-70DE-4C5E-8B34-74ADE00C0F38}"/>
              </a:ext>
            </a:extLst>
          </p:cNvPr>
          <p:cNvGrpSpPr/>
          <p:nvPr/>
        </p:nvGrpSpPr>
        <p:grpSpPr>
          <a:xfrm>
            <a:off x="8223748" y="5727450"/>
            <a:ext cx="700472" cy="700472"/>
            <a:chOff x="9540880" y="956182"/>
            <a:chExt cx="700472" cy="700472"/>
          </a:xfrm>
        </p:grpSpPr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D2BD1173-D62E-4316-BF37-4880E11CEAD0}"/>
                </a:ext>
              </a:extLst>
            </p:cNvPr>
            <p:cNvSpPr/>
            <p:nvPr/>
          </p:nvSpPr>
          <p:spPr>
            <a:xfrm>
              <a:off x="9540880" y="956182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46" name="Grafik 50" descr="Aktenkoffer">
              <a:extLst>
                <a:ext uri="{FF2B5EF4-FFF2-40B4-BE49-F238E27FC236}">
                  <a16:creationId xmlns:a16="http://schemas.microsoft.com/office/drawing/2014/main" id="{A2859387-C725-47DE-953D-8C51647FE185}"/>
                </a:ext>
              </a:extLst>
            </p:cNvPr>
            <p:cNvGrpSpPr/>
            <p:nvPr/>
          </p:nvGrpSpPr>
          <p:grpSpPr>
            <a:xfrm>
              <a:off x="9670613" y="1084811"/>
              <a:ext cx="441006" cy="383124"/>
              <a:chOff x="9670613" y="1084811"/>
              <a:chExt cx="441006" cy="383124"/>
            </a:xfrm>
          </p:grpSpPr>
          <p:sp>
            <p:nvSpPr>
              <p:cNvPr id="47" name="Freihandform: Form 46">
                <a:extLst>
                  <a:ext uri="{FF2B5EF4-FFF2-40B4-BE49-F238E27FC236}">
                    <a16:creationId xmlns:a16="http://schemas.microsoft.com/office/drawing/2014/main" id="{C3E6ABDD-7ED3-461A-B111-5919F0594D38}"/>
                  </a:ext>
                </a:extLst>
              </p:cNvPr>
              <p:cNvSpPr/>
              <p:nvPr/>
            </p:nvSpPr>
            <p:spPr>
              <a:xfrm>
                <a:off x="9670613" y="1291533"/>
                <a:ext cx="441006" cy="176402"/>
              </a:xfrm>
              <a:custGeom>
                <a:avLst/>
                <a:gdLst>
                  <a:gd name="connsiteX0" fmla="*/ 253579 w 441006"/>
                  <a:gd name="connsiteY0" fmla="*/ 11025 h 176402"/>
                  <a:gd name="connsiteX1" fmla="*/ 231529 w 441006"/>
                  <a:gd name="connsiteY1" fmla="*/ 33076 h 176402"/>
                  <a:gd name="connsiteX2" fmla="*/ 209478 w 441006"/>
                  <a:gd name="connsiteY2" fmla="*/ 33076 h 176402"/>
                  <a:gd name="connsiteX3" fmla="*/ 187428 w 441006"/>
                  <a:gd name="connsiteY3" fmla="*/ 11025 h 176402"/>
                  <a:gd name="connsiteX4" fmla="*/ 187428 w 441006"/>
                  <a:gd name="connsiteY4" fmla="*/ 0 h 176402"/>
                  <a:gd name="connsiteX5" fmla="*/ 0 w 441006"/>
                  <a:gd name="connsiteY5" fmla="*/ 0 h 176402"/>
                  <a:gd name="connsiteX6" fmla="*/ 0 w 441006"/>
                  <a:gd name="connsiteY6" fmla="*/ 154352 h 176402"/>
                  <a:gd name="connsiteX7" fmla="*/ 22050 w 441006"/>
                  <a:gd name="connsiteY7" fmla="*/ 176403 h 176402"/>
                  <a:gd name="connsiteX8" fmla="*/ 418956 w 441006"/>
                  <a:gd name="connsiteY8" fmla="*/ 176403 h 176402"/>
                  <a:gd name="connsiteX9" fmla="*/ 441007 w 441006"/>
                  <a:gd name="connsiteY9" fmla="*/ 154352 h 176402"/>
                  <a:gd name="connsiteX10" fmla="*/ 441007 w 441006"/>
                  <a:gd name="connsiteY10" fmla="*/ 0 h 176402"/>
                  <a:gd name="connsiteX11" fmla="*/ 253579 w 441006"/>
                  <a:gd name="connsiteY11" fmla="*/ 0 h 176402"/>
                  <a:gd name="connsiteX12" fmla="*/ 253579 w 441006"/>
                  <a:gd name="connsiteY12" fmla="*/ 11025 h 17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1006" h="176402">
                    <a:moveTo>
                      <a:pt x="253579" y="11025"/>
                    </a:moveTo>
                    <a:cubicBezTo>
                      <a:pt x="253579" y="23153"/>
                      <a:pt x="243656" y="33076"/>
                      <a:pt x="231529" y="33076"/>
                    </a:cubicBezTo>
                    <a:lnTo>
                      <a:pt x="209478" y="33076"/>
                    </a:lnTo>
                    <a:cubicBezTo>
                      <a:pt x="197350" y="33076"/>
                      <a:pt x="187428" y="23153"/>
                      <a:pt x="187428" y="11025"/>
                    </a:cubicBezTo>
                    <a:lnTo>
                      <a:pt x="187428" y="0"/>
                    </a:lnTo>
                    <a:lnTo>
                      <a:pt x="0" y="0"/>
                    </a:lnTo>
                    <a:lnTo>
                      <a:pt x="0" y="154352"/>
                    </a:lnTo>
                    <a:cubicBezTo>
                      <a:pt x="0" y="166480"/>
                      <a:pt x="9923" y="176403"/>
                      <a:pt x="22050" y="176403"/>
                    </a:cubicBezTo>
                    <a:lnTo>
                      <a:pt x="418956" y="176403"/>
                    </a:lnTo>
                    <a:cubicBezTo>
                      <a:pt x="431084" y="176403"/>
                      <a:pt x="441007" y="166480"/>
                      <a:pt x="441007" y="154352"/>
                    </a:cubicBezTo>
                    <a:lnTo>
                      <a:pt x="441007" y="0"/>
                    </a:lnTo>
                    <a:lnTo>
                      <a:pt x="253579" y="0"/>
                    </a:lnTo>
                    <a:lnTo>
                      <a:pt x="253579" y="11025"/>
                    </a:lnTo>
                    <a:close/>
                  </a:path>
                </a:pathLst>
              </a:custGeom>
              <a:solidFill>
                <a:schemeClr val="tx1"/>
              </a:solidFill>
              <a:ln w="54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2EBFCBA5-A3CB-4A55-A9E5-D23CDA6DA029}"/>
                  </a:ext>
                </a:extLst>
              </p:cNvPr>
              <p:cNvSpPr/>
              <p:nvPr/>
            </p:nvSpPr>
            <p:spPr>
              <a:xfrm>
                <a:off x="9670613" y="1084811"/>
                <a:ext cx="441006" cy="184671"/>
              </a:xfrm>
              <a:custGeom>
                <a:avLst/>
                <a:gdLst>
                  <a:gd name="connsiteX0" fmla="*/ 418956 w 441006"/>
                  <a:gd name="connsiteY0" fmla="*/ 74420 h 184671"/>
                  <a:gd name="connsiteX1" fmla="*/ 308705 w 441006"/>
                  <a:gd name="connsiteY1" fmla="*/ 74420 h 184671"/>
                  <a:gd name="connsiteX2" fmla="*/ 308705 w 441006"/>
                  <a:gd name="connsiteY2" fmla="*/ 38588 h 184671"/>
                  <a:gd name="connsiteX3" fmla="*/ 270117 w 441006"/>
                  <a:gd name="connsiteY3" fmla="*/ 0 h 184671"/>
                  <a:gd name="connsiteX4" fmla="*/ 170890 w 441006"/>
                  <a:gd name="connsiteY4" fmla="*/ 0 h 184671"/>
                  <a:gd name="connsiteX5" fmla="*/ 132302 w 441006"/>
                  <a:gd name="connsiteY5" fmla="*/ 38588 h 184671"/>
                  <a:gd name="connsiteX6" fmla="*/ 132302 w 441006"/>
                  <a:gd name="connsiteY6" fmla="*/ 74420 h 184671"/>
                  <a:gd name="connsiteX7" fmla="*/ 22050 w 441006"/>
                  <a:gd name="connsiteY7" fmla="*/ 74420 h 184671"/>
                  <a:gd name="connsiteX8" fmla="*/ 0 w 441006"/>
                  <a:gd name="connsiteY8" fmla="*/ 96470 h 184671"/>
                  <a:gd name="connsiteX9" fmla="*/ 0 w 441006"/>
                  <a:gd name="connsiteY9" fmla="*/ 184672 h 184671"/>
                  <a:gd name="connsiteX10" fmla="*/ 187428 w 441006"/>
                  <a:gd name="connsiteY10" fmla="*/ 184672 h 184671"/>
                  <a:gd name="connsiteX11" fmla="*/ 187428 w 441006"/>
                  <a:gd name="connsiteY11" fmla="*/ 173646 h 184671"/>
                  <a:gd name="connsiteX12" fmla="*/ 253579 w 441006"/>
                  <a:gd name="connsiteY12" fmla="*/ 173646 h 184671"/>
                  <a:gd name="connsiteX13" fmla="*/ 253579 w 441006"/>
                  <a:gd name="connsiteY13" fmla="*/ 184672 h 184671"/>
                  <a:gd name="connsiteX14" fmla="*/ 441007 w 441006"/>
                  <a:gd name="connsiteY14" fmla="*/ 184672 h 184671"/>
                  <a:gd name="connsiteX15" fmla="*/ 441007 w 441006"/>
                  <a:gd name="connsiteY15" fmla="*/ 96470 h 184671"/>
                  <a:gd name="connsiteX16" fmla="*/ 418956 w 441006"/>
                  <a:gd name="connsiteY16" fmla="*/ 74420 h 184671"/>
                  <a:gd name="connsiteX17" fmla="*/ 165378 w 441006"/>
                  <a:gd name="connsiteY17" fmla="*/ 74420 h 184671"/>
                  <a:gd name="connsiteX18" fmla="*/ 165378 w 441006"/>
                  <a:gd name="connsiteY18" fmla="*/ 38588 h 184671"/>
                  <a:gd name="connsiteX19" fmla="*/ 170890 w 441006"/>
                  <a:gd name="connsiteY19" fmla="*/ 33076 h 184671"/>
                  <a:gd name="connsiteX20" fmla="*/ 270117 w 441006"/>
                  <a:gd name="connsiteY20" fmla="*/ 33076 h 184671"/>
                  <a:gd name="connsiteX21" fmla="*/ 275629 w 441006"/>
                  <a:gd name="connsiteY21" fmla="*/ 38588 h 184671"/>
                  <a:gd name="connsiteX22" fmla="*/ 275629 w 441006"/>
                  <a:gd name="connsiteY22" fmla="*/ 74420 h 184671"/>
                  <a:gd name="connsiteX23" fmla="*/ 165378 w 441006"/>
                  <a:gd name="connsiteY23" fmla="*/ 74420 h 18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41006" h="184671">
                    <a:moveTo>
                      <a:pt x="418956" y="74420"/>
                    </a:moveTo>
                    <a:lnTo>
                      <a:pt x="308705" y="74420"/>
                    </a:lnTo>
                    <a:lnTo>
                      <a:pt x="308705" y="38588"/>
                    </a:lnTo>
                    <a:cubicBezTo>
                      <a:pt x="308705" y="17089"/>
                      <a:pt x="291616" y="0"/>
                      <a:pt x="270117" y="0"/>
                    </a:cubicBezTo>
                    <a:lnTo>
                      <a:pt x="170890" y="0"/>
                    </a:lnTo>
                    <a:cubicBezTo>
                      <a:pt x="149391" y="0"/>
                      <a:pt x="132302" y="17089"/>
                      <a:pt x="132302" y="38588"/>
                    </a:cubicBezTo>
                    <a:lnTo>
                      <a:pt x="132302" y="74420"/>
                    </a:lnTo>
                    <a:lnTo>
                      <a:pt x="22050" y="74420"/>
                    </a:lnTo>
                    <a:cubicBezTo>
                      <a:pt x="9923" y="74420"/>
                      <a:pt x="0" y="84343"/>
                      <a:pt x="0" y="96470"/>
                    </a:cubicBezTo>
                    <a:lnTo>
                      <a:pt x="0" y="184672"/>
                    </a:lnTo>
                    <a:lnTo>
                      <a:pt x="187428" y="184672"/>
                    </a:lnTo>
                    <a:lnTo>
                      <a:pt x="187428" y="173646"/>
                    </a:lnTo>
                    <a:lnTo>
                      <a:pt x="253579" y="173646"/>
                    </a:lnTo>
                    <a:lnTo>
                      <a:pt x="253579" y="184672"/>
                    </a:lnTo>
                    <a:lnTo>
                      <a:pt x="441007" y="184672"/>
                    </a:lnTo>
                    <a:lnTo>
                      <a:pt x="441007" y="96470"/>
                    </a:lnTo>
                    <a:cubicBezTo>
                      <a:pt x="441007" y="84343"/>
                      <a:pt x="431084" y="74420"/>
                      <a:pt x="418956" y="74420"/>
                    </a:cubicBezTo>
                    <a:moveTo>
                      <a:pt x="165378" y="74420"/>
                    </a:moveTo>
                    <a:lnTo>
                      <a:pt x="165378" y="38588"/>
                    </a:lnTo>
                    <a:cubicBezTo>
                      <a:pt x="165378" y="35281"/>
                      <a:pt x="167583" y="33076"/>
                      <a:pt x="170890" y="33076"/>
                    </a:cubicBezTo>
                    <a:lnTo>
                      <a:pt x="270117" y="33076"/>
                    </a:lnTo>
                    <a:cubicBezTo>
                      <a:pt x="273424" y="33076"/>
                      <a:pt x="275629" y="35281"/>
                      <a:pt x="275629" y="38588"/>
                    </a:cubicBezTo>
                    <a:lnTo>
                      <a:pt x="275629" y="74420"/>
                    </a:lnTo>
                    <a:lnTo>
                      <a:pt x="165378" y="74420"/>
                    </a:lnTo>
                    <a:close/>
                  </a:path>
                </a:pathLst>
              </a:custGeom>
              <a:solidFill>
                <a:schemeClr val="tx1"/>
              </a:solidFill>
              <a:ln w="54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49" name="Textfeld 48">
            <a:extLst>
              <a:ext uri="{FF2B5EF4-FFF2-40B4-BE49-F238E27FC236}">
                <a16:creationId xmlns:a16="http://schemas.microsoft.com/office/drawing/2014/main" id="{7DE6BB5C-279F-4361-B6F1-201035482E97}"/>
              </a:ext>
            </a:extLst>
          </p:cNvPr>
          <p:cNvSpPr txBox="1"/>
          <p:nvPr/>
        </p:nvSpPr>
        <p:spPr>
          <a:xfrm>
            <a:off x="9048328" y="565602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Nächste Schritte</a:t>
            </a:r>
          </a:p>
          <a:p>
            <a:r>
              <a:rPr lang="de-DE" sz="1600" dirty="0"/>
              <a:t>&lt;Aufgabe&gt;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54A4F06-4997-42B3-BA27-946F1E51842E}"/>
              </a:ext>
            </a:extLst>
          </p:cNvPr>
          <p:cNvGrpSpPr/>
          <p:nvPr/>
        </p:nvGrpSpPr>
        <p:grpSpPr>
          <a:xfrm>
            <a:off x="3647784" y="1872244"/>
            <a:ext cx="504000" cy="504000"/>
            <a:chOff x="3232455" y="2621212"/>
            <a:chExt cx="504000" cy="504000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0E498756-4850-4E76-AC7F-0A8A9611DB2D}"/>
                </a:ext>
              </a:extLst>
            </p:cNvPr>
            <p:cNvSpPr/>
            <p:nvPr/>
          </p:nvSpPr>
          <p:spPr>
            <a:xfrm>
              <a:off x="3232455" y="2621212"/>
              <a:ext cx="504000" cy="504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52" name="Group 135">
              <a:extLst>
                <a:ext uri="{FF2B5EF4-FFF2-40B4-BE49-F238E27FC236}">
                  <a16:creationId xmlns:a16="http://schemas.microsoft.com/office/drawing/2014/main" id="{3E42C209-D8F0-4C48-A698-F475FA51F602}"/>
                </a:ext>
              </a:extLst>
            </p:cNvPr>
            <p:cNvGrpSpPr/>
            <p:nvPr/>
          </p:nvGrpSpPr>
          <p:grpSpPr>
            <a:xfrm>
              <a:off x="3325540" y="2722202"/>
              <a:ext cx="317830" cy="302019"/>
              <a:chOff x="5397200" y="3291156"/>
              <a:chExt cx="296866" cy="296865"/>
            </a:xfrm>
            <a:solidFill>
              <a:schemeClr val="bg1"/>
            </a:solidFill>
          </p:grpSpPr>
          <p:sp>
            <p:nvSpPr>
              <p:cNvPr id="53" name="Freeform 114">
                <a:extLst>
                  <a:ext uri="{FF2B5EF4-FFF2-40B4-BE49-F238E27FC236}">
                    <a16:creationId xmlns:a16="http://schemas.microsoft.com/office/drawing/2014/main" id="{2F24E48E-8CEB-485E-8581-C06A06571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816" y="3383233"/>
                <a:ext cx="222250" cy="20478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65" y="0"/>
                  </a:cxn>
                  <a:cxn ang="0">
                    <a:pos x="65" y="7"/>
                  </a:cxn>
                  <a:cxn ang="0">
                    <a:pos x="43" y="29"/>
                  </a:cxn>
                  <a:cxn ang="0">
                    <a:pos x="10" y="29"/>
                  </a:cxn>
                  <a:cxn ang="0">
                    <a:pos x="0" y="39"/>
                  </a:cxn>
                  <a:cxn ang="0">
                    <a:pos x="0" y="44"/>
                  </a:cxn>
                  <a:cxn ang="0">
                    <a:pos x="14" y="58"/>
                  </a:cxn>
                  <a:cxn ang="0">
                    <a:pos x="50" y="58"/>
                  </a:cxn>
                  <a:cxn ang="0">
                    <a:pos x="72" y="80"/>
                  </a:cxn>
                  <a:cxn ang="0">
                    <a:pos x="72" y="58"/>
                  </a:cxn>
                  <a:cxn ang="0">
                    <a:pos x="87" y="44"/>
                  </a:cxn>
                  <a:cxn ang="0">
                    <a:pos x="87" y="15"/>
                  </a:cxn>
                  <a:cxn ang="0">
                    <a:pos x="72" y="0"/>
                  </a:cxn>
                </a:cxnLst>
                <a:rect l="0" t="0" r="r" b="b"/>
                <a:pathLst>
                  <a:path w="87" h="80">
                    <a:moveTo>
                      <a:pt x="72" y="0"/>
                    </a:moveTo>
                    <a:cubicBezTo>
                      <a:pt x="65" y="0"/>
                      <a:pt x="65" y="0"/>
                      <a:pt x="65" y="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19"/>
                      <a:pt x="54" y="29"/>
                      <a:pt x="43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51"/>
                      <a:pt x="7" y="58"/>
                      <a:pt x="14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72" y="80"/>
                      <a:pt x="72" y="80"/>
                      <a:pt x="72" y="80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9" y="58"/>
                      <a:pt x="87" y="51"/>
                      <a:pt x="87" y="44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7" y="7"/>
                      <a:pt x="79" y="0"/>
                      <a:pt x="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54" name="Freeform 115">
                <a:extLst>
                  <a:ext uri="{FF2B5EF4-FFF2-40B4-BE49-F238E27FC236}">
                    <a16:creationId xmlns:a16="http://schemas.microsoft.com/office/drawing/2014/main" id="{DE575F21-564F-4EE4-A1D3-12C3F9F35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200" y="3291156"/>
                <a:ext cx="222250" cy="204788"/>
              </a:xfrm>
              <a:custGeom>
                <a:avLst/>
                <a:gdLst/>
                <a:ahLst/>
                <a:cxnLst>
                  <a:cxn ang="0">
                    <a:pos x="36" y="58"/>
                  </a:cxn>
                  <a:cxn ang="0">
                    <a:pos x="72" y="58"/>
                  </a:cxn>
                  <a:cxn ang="0">
                    <a:pos x="87" y="43"/>
                  </a:cxn>
                  <a:cxn ang="0">
                    <a:pos x="87" y="14"/>
                  </a:cxn>
                  <a:cxn ang="0">
                    <a:pos x="72" y="0"/>
                  </a:cxn>
                  <a:cxn ang="0">
                    <a:pos x="14" y="0"/>
                  </a:cxn>
                  <a:cxn ang="0">
                    <a:pos x="0" y="14"/>
                  </a:cxn>
                  <a:cxn ang="0">
                    <a:pos x="0" y="43"/>
                  </a:cxn>
                  <a:cxn ang="0">
                    <a:pos x="14" y="58"/>
                  </a:cxn>
                  <a:cxn ang="0">
                    <a:pos x="14" y="80"/>
                  </a:cxn>
                  <a:cxn ang="0">
                    <a:pos x="36" y="58"/>
                  </a:cxn>
                </a:cxnLst>
                <a:rect l="0" t="0" r="r" b="b"/>
                <a:pathLst>
                  <a:path w="87" h="80">
                    <a:moveTo>
                      <a:pt x="36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79" y="58"/>
                      <a:pt x="87" y="51"/>
                      <a:pt x="87" y="43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7"/>
                      <a:pt x="79" y="0"/>
                      <a:pt x="7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7"/>
                      <a:pt x="0" y="1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51"/>
                      <a:pt x="7" y="58"/>
                      <a:pt x="14" y="58"/>
                    </a:cubicBezTo>
                    <a:cubicBezTo>
                      <a:pt x="14" y="80"/>
                      <a:pt x="14" y="80"/>
                      <a:pt x="14" y="80"/>
                    </a:cubicBezTo>
                    <a:lnTo>
                      <a:pt x="36" y="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6E29CEB-83FA-4E75-BB99-C1228C0E2348}"/>
              </a:ext>
            </a:extLst>
          </p:cNvPr>
          <p:cNvGrpSpPr/>
          <p:nvPr/>
        </p:nvGrpSpPr>
        <p:grpSpPr>
          <a:xfrm>
            <a:off x="6960152" y="1872244"/>
            <a:ext cx="504000" cy="504000"/>
            <a:chOff x="11223582" y="1660904"/>
            <a:chExt cx="504000" cy="504000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0BDFE51F-EED3-43B7-B4D2-0B68314B0CA6}"/>
                </a:ext>
              </a:extLst>
            </p:cNvPr>
            <p:cNvSpPr/>
            <p:nvPr/>
          </p:nvSpPr>
          <p:spPr>
            <a:xfrm>
              <a:off x="11223582" y="1660904"/>
              <a:ext cx="504000" cy="50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4" name="Grafik 33" descr="Waage der Justitia">
              <a:extLst>
                <a:ext uri="{FF2B5EF4-FFF2-40B4-BE49-F238E27FC236}">
                  <a16:creationId xmlns:a16="http://schemas.microsoft.com/office/drawing/2014/main" id="{ACC78268-93A4-4C9F-9693-8635D4253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11292309" y="1729631"/>
              <a:ext cx="366545" cy="366545"/>
            </a:xfrm>
            <a:prstGeom prst="rect">
              <a:avLst/>
            </a:prstGeom>
          </p:spPr>
        </p:pic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6E35037F-BD27-4D71-B0D0-D882DFFBCD06}"/>
              </a:ext>
            </a:extLst>
          </p:cNvPr>
          <p:cNvGrpSpPr/>
          <p:nvPr/>
        </p:nvGrpSpPr>
        <p:grpSpPr>
          <a:xfrm>
            <a:off x="3647784" y="3936816"/>
            <a:ext cx="504000" cy="504000"/>
            <a:chOff x="7215955" y="4285487"/>
            <a:chExt cx="504000" cy="504000"/>
          </a:xfrm>
        </p:grpSpPr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64583F60-1011-4932-9B04-0D5DEAB171FF}"/>
                </a:ext>
              </a:extLst>
            </p:cNvPr>
            <p:cNvSpPr/>
            <p:nvPr/>
          </p:nvSpPr>
          <p:spPr>
            <a:xfrm>
              <a:off x="7215955" y="4285487"/>
              <a:ext cx="504000" cy="5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7" name="Freeform 398">
              <a:extLst>
                <a:ext uri="{FF2B5EF4-FFF2-40B4-BE49-F238E27FC236}">
                  <a16:creationId xmlns:a16="http://schemas.microsoft.com/office/drawing/2014/main" id="{EFB21A31-1C3D-477B-844A-B287160A7B2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9153" y="4411487"/>
              <a:ext cx="197603" cy="252000"/>
            </a:xfrm>
            <a:custGeom>
              <a:avLst/>
              <a:gdLst>
                <a:gd name="T0" fmla="*/ 192 w 204"/>
                <a:gd name="T1" fmla="*/ 204 h 260"/>
                <a:gd name="T2" fmla="*/ 191 w 204"/>
                <a:gd name="T3" fmla="*/ 202 h 260"/>
                <a:gd name="T4" fmla="*/ 191 w 204"/>
                <a:gd name="T5" fmla="*/ 202 h 260"/>
                <a:gd name="T6" fmla="*/ 190 w 204"/>
                <a:gd name="T7" fmla="*/ 201 h 260"/>
                <a:gd name="T8" fmla="*/ 189 w 204"/>
                <a:gd name="T9" fmla="*/ 202 h 260"/>
                <a:gd name="T10" fmla="*/ 188 w 204"/>
                <a:gd name="T11" fmla="*/ 202 h 260"/>
                <a:gd name="T12" fmla="*/ 186 w 204"/>
                <a:gd name="T13" fmla="*/ 203 h 260"/>
                <a:gd name="T14" fmla="*/ 181 w 204"/>
                <a:gd name="T15" fmla="*/ 205 h 260"/>
                <a:gd name="T16" fmla="*/ 176 w 204"/>
                <a:gd name="T17" fmla="*/ 206 h 260"/>
                <a:gd name="T18" fmla="*/ 173 w 204"/>
                <a:gd name="T19" fmla="*/ 207 h 260"/>
                <a:gd name="T20" fmla="*/ 155 w 204"/>
                <a:gd name="T21" fmla="*/ 210 h 260"/>
                <a:gd name="T22" fmla="*/ 109 w 204"/>
                <a:gd name="T23" fmla="*/ 201 h 260"/>
                <a:gd name="T24" fmla="*/ 85 w 204"/>
                <a:gd name="T25" fmla="*/ 164 h 260"/>
                <a:gd name="T26" fmla="*/ 181 w 204"/>
                <a:gd name="T27" fmla="*/ 164 h 260"/>
                <a:gd name="T28" fmla="*/ 181 w 204"/>
                <a:gd name="T29" fmla="*/ 137 h 260"/>
                <a:gd name="T30" fmla="*/ 80 w 204"/>
                <a:gd name="T31" fmla="*/ 137 h 260"/>
                <a:gd name="T32" fmla="*/ 80 w 204"/>
                <a:gd name="T33" fmla="*/ 119 h 260"/>
                <a:gd name="T34" fmla="*/ 181 w 204"/>
                <a:gd name="T35" fmla="*/ 119 h 260"/>
                <a:gd name="T36" fmla="*/ 181 w 204"/>
                <a:gd name="T37" fmla="*/ 92 h 260"/>
                <a:gd name="T38" fmla="*/ 86 w 204"/>
                <a:gd name="T39" fmla="*/ 92 h 260"/>
                <a:gd name="T40" fmla="*/ 87 w 204"/>
                <a:gd name="T41" fmla="*/ 86 h 260"/>
                <a:gd name="T42" fmla="*/ 140 w 204"/>
                <a:gd name="T43" fmla="*/ 46 h 260"/>
                <a:gd name="T44" fmla="*/ 175 w 204"/>
                <a:gd name="T45" fmla="*/ 51 h 260"/>
                <a:gd name="T46" fmla="*/ 188 w 204"/>
                <a:gd name="T47" fmla="*/ 55 h 260"/>
                <a:gd name="T48" fmla="*/ 198 w 204"/>
                <a:gd name="T49" fmla="*/ 12 h 260"/>
                <a:gd name="T50" fmla="*/ 162 w 204"/>
                <a:gd name="T51" fmla="*/ 2 h 260"/>
                <a:gd name="T52" fmla="*/ 150 w 204"/>
                <a:gd name="T53" fmla="*/ 0 h 260"/>
                <a:gd name="T54" fmla="*/ 132 w 204"/>
                <a:gd name="T55" fmla="*/ 0 h 260"/>
                <a:gd name="T56" fmla="*/ 125 w 204"/>
                <a:gd name="T57" fmla="*/ 1 h 260"/>
                <a:gd name="T58" fmla="*/ 84 w 204"/>
                <a:gd name="T59" fmla="*/ 14 h 260"/>
                <a:gd name="T60" fmla="*/ 28 w 204"/>
                <a:gd name="T61" fmla="*/ 82 h 260"/>
                <a:gd name="T62" fmla="*/ 25 w 204"/>
                <a:gd name="T63" fmla="*/ 92 h 260"/>
                <a:gd name="T64" fmla="*/ 0 w 204"/>
                <a:gd name="T65" fmla="*/ 92 h 260"/>
                <a:gd name="T66" fmla="*/ 0 w 204"/>
                <a:gd name="T67" fmla="*/ 119 h 260"/>
                <a:gd name="T68" fmla="*/ 21 w 204"/>
                <a:gd name="T69" fmla="*/ 119 h 260"/>
                <a:gd name="T70" fmla="*/ 21 w 204"/>
                <a:gd name="T71" fmla="*/ 137 h 260"/>
                <a:gd name="T72" fmla="*/ 0 w 204"/>
                <a:gd name="T73" fmla="*/ 137 h 260"/>
                <a:gd name="T74" fmla="*/ 0 w 204"/>
                <a:gd name="T75" fmla="*/ 164 h 260"/>
                <a:gd name="T76" fmla="*/ 25 w 204"/>
                <a:gd name="T77" fmla="*/ 164 h 260"/>
                <a:gd name="T78" fmla="*/ 26 w 204"/>
                <a:gd name="T79" fmla="*/ 169 h 260"/>
                <a:gd name="T80" fmla="*/ 27 w 204"/>
                <a:gd name="T81" fmla="*/ 174 h 260"/>
                <a:gd name="T82" fmla="*/ 90 w 204"/>
                <a:gd name="T83" fmla="*/ 248 h 260"/>
                <a:gd name="T84" fmla="*/ 155 w 204"/>
                <a:gd name="T85" fmla="*/ 257 h 260"/>
                <a:gd name="T86" fmla="*/ 198 w 204"/>
                <a:gd name="T87" fmla="*/ 245 h 260"/>
                <a:gd name="T88" fmla="*/ 199 w 204"/>
                <a:gd name="T89" fmla="*/ 244 h 260"/>
                <a:gd name="T90" fmla="*/ 204 w 204"/>
                <a:gd name="T91" fmla="*/ 243 h 260"/>
                <a:gd name="T92" fmla="*/ 192 w 204"/>
                <a:gd name="T93" fmla="*/ 20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60">
                  <a:moveTo>
                    <a:pt x="192" y="204"/>
                  </a:moveTo>
                  <a:cubicBezTo>
                    <a:pt x="192" y="203"/>
                    <a:pt x="192" y="203"/>
                    <a:pt x="191" y="202"/>
                  </a:cubicBezTo>
                  <a:cubicBezTo>
                    <a:pt x="191" y="202"/>
                    <a:pt x="191" y="202"/>
                    <a:pt x="191" y="202"/>
                  </a:cubicBezTo>
                  <a:cubicBezTo>
                    <a:pt x="191" y="202"/>
                    <a:pt x="191" y="201"/>
                    <a:pt x="190" y="201"/>
                  </a:cubicBezTo>
                  <a:cubicBezTo>
                    <a:pt x="190" y="201"/>
                    <a:pt x="190" y="201"/>
                    <a:pt x="189" y="202"/>
                  </a:cubicBezTo>
                  <a:cubicBezTo>
                    <a:pt x="189" y="202"/>
                    <a:pt x="188" y="202"/>
                    <a:pt x="188" y="202"/>
                  </a:cubicBezTo>
                  <a:cubicBezTo>
                    <a:pt x="187" y="202"/>
                    <a:pt x="186" y="203"/>
                    <a:pt x="186" y="203"/>
                  </a:cubicBezTo>
                  <a:cubicBezTo>
                    <a:pt x="184" y="204"/>
                    <a:pt x="182" y="204"/>
                    <a:pt x="181" y="205"/>
                  </a:cubicBezTo>
                  <a:cubicBezTo>
                    <a:pt x="179" y="205"/>
                    <a:pt x="178" y="206"/>
                    <a:pt x="176" y="206"/>
                  </a:cubicBezTo>
                  <a:cubicBezTo>
                    <a:pt x="175" y="207"/>
                    <a:pt x="174" y="207"/>
                    <a:pt x="173" y="207"/>
                  </a:cubicBezTo>
                  <a:cubicBezTo>
                    <a:pt x="167" y="209"/>
                    <a:pt x="161" y="210"/>
                    <a:pt x="155" y="210"/>
                  </a:cubicBezTo>
                  <a:cubicBezTo>
                    <a:pt x="138" y="212"/>
                    <a:pt x="123" y="210"/>
                    <a:pt x="109" y="201"/>
                  </a:cubicBezTo>
                  <a:cubicBezTo>
                    <a:pt x="95" y="192"/>
                    <a:pt x="88" y="180"/>
                    <a:pt x="85" y="164"/>
                  </a:cubicBezTo>
                  <a:cubicBezTo>
                    <a:pt x="117" y="164"/>
                    <a:pt x="149" y="164"/>
                    <a:pt x="181" y="164"/>
                  </a:cubicBezTo>
                  <a:cubicBezTo>
                    <a:pt x="181" y="155"/>
                    <a:pt x="181" y="146"/>
                    <a:pt x="181" y="137"/>
                  </a:cubicBezTo>
                  <a:cubicBezTo>
                    <a:pt x="147" y="137"/>
                    <a:pt x="113" y="137"/>
                    <a:pt x="80" y="137"/>
                  </a:cubicBezTo>
                  <a:cubicBezTo>
                    <a:pt x="80" y="131"/>
                    <a:pt x="80" y="125"/>
                    <a:pt x="80" y="119"/>
                  </a:cubicBezTo>
                  <a:cubicBezTo>
                    <a:pt x="114" y="119"/>
                    <a:pt x="147" y="119"/>
                    <a:pt x="181" y="119"/>
                  </a:cubicBezTo>
                  <a:cubicBezTo>
                    <a:pt x="181" y="110"/>
                    <a:pt x="181" y="101"/>
                    <a:pt x="181" y="92"/>
                  </a:cubicBezTo>
                  <a:cubicBezTo>
                    <a:pt x="149" y="92"/>
                    <a:pt x="118" y="92"/>
                    <a:pt x="86" y="92"/>
                  </a:cubicBezTo>
                  <a:cubicBezTo>
                    <a:pt x="86" y="90"/>
                    <a:pt x="87" y="88"/>
                    <a:pt x="87" y="86"/>
                  </a:cubicBezTo>
                  <a:cubicBezTo>
                    <a:pt x="95" y="63"/>
                    <a:pt x="116" y="48"/>
                    <a:pt x="140" y="46"/>
                  </a:cubicBezTo>
                  <a:cubicBezTo>
                    <a:pt x="152" y="46"/>
                    <a:pt x="164" y="48"/>
                    <a:pt x="175" y="51"/>
                  </a:cubicBezTo>
                  <a:cubicBezTo>
                    <a:pt x="180" y="53"/>
                    <a:pt x="183" y="54"/>
                    <a:pt x="188" y="55"/>
                  </a:cubicBezTo>
                  <a:cubicBezTo>
                    <a:pt x="191" y="41"/>
                    <a:pt x="195" y="26"/>
                    <a:pt x="198" y="12"/>
                  </a:cubicBezTo>
                  <a:cubicBezTo>
                    <a:pt x="187" y="7"/>
                    <a:pt x="175" y="3"/>
                    <a:pt x="162" y="2"/>
                  </a:cubicBezTo>
                  <a:cubicBezTo>
                    <a:pt x="158" y="1"/>
                    <a:pt x="154" y="1"/>
                    <a:pt x="150" y="0"/>
                  </a:cubicBezTo>
                  <a:cubicBezTo>
                    <a:pt x="144" y="0"/>
                    <a:pt x="138" y="0"/>
                    <a:pt x="132" y="0"/>
                  </a:cubicBezTo>
                  <a:cubicBezTo>
                    <a:pt x="130" y="1"/>
                    <a:pt x="127" y="1"/>
                    <a:pt x="125" y="1"/>
                  </a:cubicBezTo>
                  <a:cubicBezTo>
                    <a:pt x="110" y="3"/>
                    <a:pt x="97" y="7"/>
                    <a:pt x="84" y="14"/>
                  </a:cubicBezTo>
                  <a:cubicBezTo>
                    <a:pt x="57" y="29"/>
                    <a:pt x="38" y="52"/>
                    <a:pt x="28" y="82"/>
                  </a:cubicBezTo>
                  <a:cubicBezTo>
                    <a:pt x="27" y="85"/>
                    <a:pt x="26" y="88"/>
                    <a:pt x="25" y="92"/>
                  </a:cubicBezTo>
                  <a:cubicBezTo>
                    <a:pt x="17" y="92"/>
                    <a:pt x="8" y="92"/>
                    <a:pt x="0" y="92"/>
                  </a:cubicBezTo>
                  <a:cubicBezTo>
                    <a:pt x="0" y="101"/>
                    <a:pt x="0" y="110"/>
                    <a:pt x="0" y="119"/>
                  </a:cubicBezTo>
                  <a:cubicBezTo>
                    <a:pt x="7" y="119"/>
                    <a:pt x="14" y="119"/>
                    <a:pt x="21" y="119"/>
                  </a:cubicBezTo>
                  <a:cubicBezTo>
                    <a:pt x="21" y="125"/>
                    <a:pt x="21" y="131"/>
                    <a:pt x="21" y="137"/>
                  </a:cubicBezTo>
                  <a:cubicBezTo>
                    <a:pt x="14" y="137"/>
                    <a:pt x="7" y="137"/>
                    <a:pt x="0" y="137"/>
                  </a:cubicBezTo>
                  <a:cubicBezTo>
                    <a:pt x="0" y="146"/>
                    <a:pt x="0" y="155"/>
                    <a:pt x="0" y="164"/>
                  </a:cubicBezTo>
                  <a:cubicBezTo>
                    <a:pt x="8" y="164"/>
                    <a:pt x="16" y="164"/>
                    <a:pt x="25" y="164"/>
                  </a:cubicBezTo>
                  <a:cubicBezTo>
                    <a:pt x="25" y="166"/>
                    <a:pt x="25" y="168"/>
                    <a:pt x="26" y="169"/>
                  </a:cubicBezTo>
                  <a:cubicBezTo>
                    <a:pt x="26" y="171"/>
                    <a:pt x="26" y="172"/>
                    <a:pt x="27" y="174"/>
                  </a:cubicBezTo>
                  <a:cubicBezTo>
                    <a:pt x="36" y="209"/>
                    <a:pt x="57" y="234"/>
                    <a:pt x="90" y="248"/>
                  </a:cubicBezTo>
                  <a:cubicBezTo>
                    <a:pt x="111" y="257"/>
                    <a:pt x="132" y="260"/>
                    <a:pt x="155" y="257"/>
                  </a:cubicBezTo>
                  <a:cubicBezTo>
                    <a:pt x="170" y="255"/>
                    <a:pt x="184" y="252"/>
                    <a:pt x="198" y="245"/>
                  </a:cubicBezTo>
                  <a:cubicBezTo>
                    <a:pt x="198" y="245"/>
                    <a:pt x="199" y="244"/>
                    <a:pt x="199" y="244"/>
                  </a:cubicBezTo>
                  <a:cubicBezTo>
                    <a:pt x="201" y="243"/>
                    <a:pt x="202" y="243"/>
                    <a:pt x="204" y="243"/>
                  </a:cubicBezTo>
                  <a:cubicBezTo>
                    <a:pt x="200" y="232"/>
                    <a:pt x="201" y="220"/>
                    <a:pt x="192" y="2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71333F2B-7E4E-44AD-BB3D-763B0F6B3B85}"/>
              </a:ext>
            </a:extLst>
          </p:cNvPr>
          <p:cNvGrpSpPr/>
          <p:nvPr/>
        </p:nvGrpSpPr>
        <p:grpSpPr>
          <a:xfrm>
            <a:off x="6960152" y="3936816"/>
            <a:ext cx="504000" cy="504000"/>
            <a:chOff x="11216000" y="3841201"/>
            <a:chExt cx="504000" cy="504000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EFFF9404-6410-4917-B1C8-425E9CC54645}"/>
                </a:ext>
              </a:extLst>
            </p:cNvPr>
            <p:cNvSpPr/>
            <p:nvPr/>
          </p:nvSpPr>
          <p:spPr>
            <a:xfrm>
              <a:off x="11216000" y="3841201"/>
              <a:ext cx="504000" cy="504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3" name="Grafik 39" descr="Computer">
              <a:extLst>
                <a:ext uri="{FF2B5EF4-FFF2-40B4-BE49-F238E27FC236}">
                  <a16:creationId xmlns:a16="http://schemas.microsoft.com/office/drawing/2014/main" id="{E7D92E66-517A-4DBB-900B-043ECB4FF8C8}"/>
                </a:ext>
              </a:extLst>
            </p:cNvPr>
            <p:cNvGrpSpPr/>
            <p:nvPr/>
          </p:nvGrpSpPr>
          <p:grpSpPr>
            <a:xfrm>
              <a:off x="11296182" y="3919841"/>
              <a:ext cx="343636" cy="343636"/>
              <a:chOff x="11296182" y="3919841"/>
              <a:chExt cx="343636" cy="343636"/>
            </a:xfrm>
          </p:grpSpPr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39F6EAA2-5C33-4675-B49A-84A0CD37B5A7}"/>
                  </a:ext>
                </a:extLst>
              </p:cNvPr>
              <p:cNvSpPr/>
              <p:nvPr/>
            </p:nvSpPr>
            <p:spPr>
              <a:xfrm>
                <a:off x="11303341" y="3991431"/>
                <a:ext cx="214772" cy="200454"/>
              </a:xfrm>
              <a:custGeom>
                <a:avLst/>
                <a:gdLst>
                  <a:gd name="connsiteX0" fmla="*/ 193295 w 214772"/>
                  <a:gd name="connsiteY0" fmla="*/ 136023 h 200454"/>
                  <a:gd name="connsiteX1" fmla="*/ 21477 w 214772"/>
                  <a:gd name="connsiteY1" fmla="*/ 136023 h 200454"/>
                  <a:gd name="connsiteX2" fmla="*/ 21477 w 214772"/>
                  <a:gd name="connsiteY2" fmla="*/ 21477 h 200454"/>
                  <a:gd name="connsiteX3" fmla="*/ 193295 w 214772"/>
                  <a:gd name="connsiteY3" fmla="*/ 21477 h 200454"/>
                  <a:gd name="connsiteX4" fmla="*/ 193295 w 214772"/>
                  <a:gd name="connsiteY4" fmla="*/ 136023 h 200454"/>
                  <a:gd name="connsiteX5" fmla="*/ 200454 w 214772"/>
                  <a:gd name="connsiteY5" fmla="*/ 0 h 200454"/>
                  <a:gd name="connsiteX6" fmla="*/ 14318 w 214772"/>
                  <a:gd name="connsiteY6" fmla="*/ 0 h 200454"/>
                  <a:gd name="connsiteX7" fmla="*/ 0 w 214772"/>
                  <a:gd name="connsiteY7" fmla="*/ 14318 h 200454"/>
                  <a:gd name="connsiteX8" fmla="*/ 0 w 214772"/>
                  <a:gd name="connsiteY8" fmla="*/ 143182 h 200454"/>
                  <a:gd name="connsiteX9" fmla="*/ 14318 w 214772"/>
                  <a:gd name="connsiteY9" fmla="*/ 157500 h 200454"/>
                  <a:gd name="connsiteX10" fmla="*/ 85909 w 214772"/>
                  <a:gd name="connsiteY10" fmla="*/ 157500 h 200454"/>
                  <a:gd name="connsiteX11" fmla="*/ 85909 w 214772"/>
                  <a:gd name="connsiteY11" fmla="*/ 178977 h 200454"/>
                  <a:gd name="connsiteX12" fmla="*/ 53693 w 214772"/>
                  <a:gd name="connsiteY12" fmla="*/ 178977 h 200454"/>
                  <a:gd name="connsiteX13" fmla="*/ 53693 w 214772"/>
                  <a:gd name="connsiteY13" fmla="*/ 200454 h 200454"/>
                  <a:gd name="connsiteX14" fmla="*/ 161079 w 214772"/>
                  <a:gd name="connsiteY14" fmla="*/ 200454 h 200454"/>
                  <a:gd name="connsiteX15" fmla="*/ 161079 w 214772"/>
                  <a:gd name="connsiteY15" fmla="*/ 178977 h 200454"/>
                  <a:gd name="connsiteX16" fmla="*/ 128864 w 214772"/>
                  <a:gd name="connsiteY16" fmla="*/ 178977 h 200454"/>
                  <a:gd name="connsiteX17" fmla="*/ 128864 w 214772"/>
                  <a:gd name="connsiteY17" fmla="*/ 157500 h 200454"/>
                  <a:gd name="connsiteX18" fmla="*/ 200454 w 214772"/>
                  <a:gd name="connsiteY18" fmla="*/ 157500 h 200454"/>
                  <a:gd name="connsiteX19" fmla="*/ 214773 w 214772"/>
                  <a:gd name="connsiteY19" fmla="*/ 143182 h 200454"/>
                  <a:gd name="connsiteX20" fmla="*/ 214773 w 214772"/>
                  <a:gd name="connsiteY20" fmla="*/ 14318 h 200454"/>
                  <a:gd name="connsiteX21" fmla="*/ 200454 w 214772"/>
                  <a:gd name="connsiteY21" fmla="*/ 0 h 200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4772" h="200454">
                    <a:moveTo>
                      <a:pt x="193295" y="136023"/>
                    </a:moveTo>
                    <a:lnTo>
                      <a:pt x="21477" y="136023"/>
                    </a:lnTo>
                    <a:lnTo>
                      <a:pt x="21477" y="21477"/>
                    </a:lnTo>
                    <a:lnTo>
                      <a:pt x="193295" y="21477"/>
                    </a:lnTo>
                    <a:lnTo>
                      <a:pt x="193295" y="136023"/>
                    </a:lnTo>
                    <a:close/>
                    <a:moveTo>
                      <a:pt x="200454" y="0"/>
                    </a:moveTo>
                    <a:lnTo>
                      <a:pt x="14318" y="0"/>
                    </a:lnTo>
                    <a:cubicBezTo>
                      <a:pt x="6443" y="0"/>
                      <a:pt x="0" y="6443"/>
                      <a:pt x="0" y="14318"/>
                    </a:cubicBezTo>
                    <a:lnTo>
                      <a:pt x="0" y="143182"/>
                    </a:lnTo>
                    <a:cubicBezTo>
                      <a:pt x="0" y="151057"/>
                      <a:pt x="6443" y="157500"/>
                      <a:pt x="14318" y="157500"/>
                    </a:cubicBezTo>
                    <a:lnTo>
                      <a:pt x="85909" y="157500"/>
                    </a:lnTo>
                    <a:lnTo>
                      <a:pt x="85909" y="178977"/>
                    </a:lnTo>
                    <a:lnTo>
                      <a:pt x="53693" y="178977"/>
                    </a:lnTo>
                    <a:lnTo>
                      <a:pt x="53693" y="200454"/>
                    </a:lnTo>
                    <a:lnTo>
                      <a:pt x="161079" y="200454"/>
                    </a:lnTo>
                    <a:lnTo>
                      <a:pt x="161079" y="178977"/>
                    </a:lnTo>
                    <a:lnTo>
                      <a:pt x="128864" y="178977"/>
                    </a:lnTo>
                    <a:lnTo>
                      <a:pt x="128864" y="157500"/>
                    </a:lnTo>
                    <a:lnTo>
                      <a:pt x="200454" y="157500"/>
                    </a:lnTo>
                    <a:cubicBezTo>
                      <a:pt x="208329" y="157500"/>
                      <a:pt x="214773" y="151057"/>
                      <a:pt x="214773" y="143182"/>
                    </a:cubicBezTo>
                    <a:lnTo>
                      <a:pt x="214773" y="14318"/>
                    </a:lnTo>
                    <a:cubicBezTo>
                      <a:pt x="214773" y="6443"/>
                      <a:pt x="208329" y="0"/>
                      <a:pt x="2004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2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8FBC81C3-81BC-4803-B0DF-DA95BD1C7A84}"/>
                  </a:ext>
                </a:extLst>
              </p:cNvPr>
              <p:cNvSpPr/>
              <p:nvPr/>
            </p:nvSpPr>
            <p:spPr>
              <a:xfrm>
                <a:off x="11532431" y="3991431"/>
                <a:ext cx="100227" cy="200454"/>
              </a:xfrm>
              <a:custGeom>
                <a:avLst/>
                <a:gdLst>
                  <a:gd name="connsiteX0" fmla="*/ 85909 w 100227"/>
                  <a:gd name="connsiteY0" fmla="*/ 35795 h 200454"/>
                  <a:gd name="connsiteX1" fmla="*/ 14318 w 100227"/>
                  <a:gd name="connsiteY1" fmla="*/ 35795 h 200454"/>
                  <a:gd name="connsiteX2" fmla="*/ 14318 w 100227"/>
                  <a:gd name="connsiteY2" fmla="*/ 14318 h 200454"/>
                  <a:gd name="connsiteX3" fmla="*/ 85909 w 100227"/>
                  <a:gd name="connsiteY3" fmla="*/ 14318 h 200454"/>
                  <a:gd name="connsiteX4" fmla="*/ 85909 w 100227"/>
                  <a:gd name="connsiteY4" fmla="*/ 35795 h 200454"/>
                  <a:gd name="connsiteX5" fmla="*/ 85909 w 100227"/>
                  <a:gd name="connsiteY5" fmla="*/ 71591 h 200454"/>
                  <a:gd name="connsiteX6" fmla="*/ 14318 w 100227"/>
                  <a:gd name="connsiteY6" fmla="*/ 71591 h 200454"/>
                  <a:gd name="connsiteX7" fmla="*/ 14318 w 100227"/>
                  <a:gd name="connsiteY7" fmla="*/ 50114 h 200454"/>
                  <a:gd name="connsiteX8" fmla="*/ 85909 w 100227"/>
                  <a:gd name="connsiteY8" fmla="*/ 50114 h 200454"/>
                  <a:gd name="connsiteX9" fmla="*/ 85909 w 100227"/>
                  <a:gd name="connsiteY9" fmla="*/ 71591 h 200454"/>
                  <a:gd name="connsiteX10" fmla="*/ 50114 w 100227"/>
                  <a:gd name="connsiteY10" fmla="*/ 178977 h 200454"/>
                  <a:gd name="connsiteX11" fmla="*/ 39375 w 100227"/>
                  <a:gd name="connsiteY11" fmla="*/ 168238 h 200454"/>
                  <a:gd name="connsiteX12" fmla="*/ 50114 w 100227"/>
                  <a:gd name="connsiteY12" fmla="*/ 157500 h 200454"/>
                  <a:gd name="connsiteX13" fmla="*/ 60852 w 100227"/>
                  <a:gd name="connsiteY13" fmla="*/ 168238 h 200454"/>
                  <a:gd name="connsiteX14" fmla="*/ 50114 w 100227"/>
                  <a:gd name="connsiteY14" fmla="*/ 178977 h 200454"/>
                  <a:gd name="connsiteX15" fmla="*/ 85909 w 100227"/>
                  <a:gd name="connsiteY15" fmla="*/ 0 h 200454"/>
                  <a:gd name="connsiteX16" fmla="*/ 14318 w 100227"/>
                  <a:gd name="connsiteY16" fmla="*/ 0 h 200454"/>
                  <a:gd name="connsiteX17" fmla="*/ 0 w 100227"/>
                  <a:gd name="connsiteY17" fmla="*/ 14318 h 200454"/>
                  <a:gd name="connsiteX18" fmla="*/ 0 w 100227"/>
                  <a:gd name="connsiteY18" fmla="*/ 186136 h 200454"/>
                  <a:gd name="connsiteX19" fmla="*/ 14318 w 100227"/>
                  <a:gd name="connsiteY19" fmla="*/ 200454 h 200454"/>
                  <a:gd name="connsiteX20" fmla="*/ 85909 w 100227"/>
                  <a:gd name="connsiteY20" fmla="*/ 200454 h 200454"/>
                  <a:gd name="connsiteX21" fmla="*/ 100227 w 100227"/>
                  <a:gd name="connsiteY21" fmla="*/ 186136 h 200454"/>
                  <a:gd name="connsiteX22" fmla="*/ 100227 w 100227"/>
                  <a:gd name="connsiteY22" fmla="*/ 14318 h 200454"/>
                  <a:gd name="connsiteX23" fmla="*/ 85909 w 100227"/>
                  <a:gd name="connsiteY23" fmla="*/ 0 h 200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0227" h="200454">
                    <a:moveTo>
                      <a:pt x="85909" y="35795"/>
                    </a:moveTo>
                    <a:lnTo>
                      <a:pt x="14318" y="35795"/>
                    </a:lnTo>
                    <a:lnTo>
                      <a:pt x="14318" y="14318"/>
                    </a:lnTo>
                    <a:lnTo>
                      <a:pt x="85909" y="14318"/>
                    </a:lnTo>
                    <a:lnTo>
                      <a:pt x="85909" y="35795"/>
                    </a:lnTo>
                    <a:close/>
                    <a:moveTo>
                      <a:pt x="85909" y="71591"/>
                    </a:moveTo>
                    <a:lnTo>
                      <a:pt x="14318" y="71591"/>
                    </a:lnTo>
                    <a:lnTo>
                      <a:pt x="14318" y="50114"/>
                    </a:lnTo>
                    <a:lnTo>
                      <a:pt x="85909" y="50114"/>
                    </a:lnTo>
                    <a:lnTo>
                      <a:pt x="85909" y="71591"/>
                    </a:lnTo>
                    <a:close/>
                    <a:moveTo>
                      <a:pt x="50114" y="178977"/>
                    </a:moveTo>
                    <a:cubicBezTo>
                      <a:pt x="44028" y="178977"/>
                      <a:pt x="39375" y="174324"/>
                      <a:pt x="39375" y="168238"/>
                    </a:cubicBezTo>
                    <a:cubicBezTo>
                      <a:pt x="39375" y="162153"/>
                      <a:pt x="44028" y="157500"/>
                      <a:pt x="50114" y="157500"/>
                    </a:cubicBezTo>
                    <a:cubicBezTo>
                      <a:pt x="56199" y="157500"/>
                      <a:pt x="60852" y="162153"/>
                      <a:pt x="60852" y="168238"/>
                    </a:cubicBezTo>
                    <a:cubicBezTo>
                      <a:pt x="60852" y="174324"/>
                      <a:pt x="56199" y="178977"/>
                      <a:pt x="50114" y="178977"/>
                    </a:cubicBezTo>
                    <a:close/>
                    <a:moveTo>
                      <a:pt x="85909" y="0"/>
                    </a:moveTo>
                    <a:lnTo>
                      <a:pt x="14318" y="0"/>
                    </a:lnTo>
                    <a:cubicBezTo>
                      <a:pt x="6443" y="0"/>
                      <a:pt x="0" y="6443"/>
                      <a:pt x="0" y="14318"/>
                    </a:cubicBezTo>
                    <a:lnTo>
                      <a:pt x="0" y="186136"/>
                    </a:lnTo>
                    <a:cubicBezTo>
                      <a:pt x="0" y="194011"/>
                      <a:pt x="6443" y="200454"/>
                      <a:pt x="14318" y="200454"/>
                    </a:cubicBezTo>
                    <a:lnTo>
                      <a:pt x="85909" y="200454"/>
                    </a:lnTo>
                    <a:cubicBezTo>
                      <a:pt x="93784" y="200454"/>
                      <a:pt x="100227" y="194011"/>
                      <a:pt x="100227" y="186136"/>
                    </a:cubicBezTo>
                    <a:lnTo>
                      <a:pt x="100227" y="14318"/>
                    </a:lnTo>
                    <a:cubicBezTo>
                      <a:pt x="100227" y="6443"/>
                      <a:pt x="93784" y="0"/>
                      <a:pt x="859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2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E7CFF0FC-199A-4B27-BD54-43806797B373}"/>
              </a:ext>
            </a:extLst>
          </p:cNvPr>
          <p:cNvGrpSpPr/>
          <p:nvPr/>
        </p:nvGrpSpPr>
        <p:grpSpPr>
          <a:xfrm>
            <a:off x="8204687" y="1396707"/>
            <a:ext cx="702000" cy="702000"/>
            <a:chOff x="3515249" y="3021150"/>
            <a:chExt cx="702000" cy="702000"/>
          </a:xfrm>
        </p:grpSpPr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E15497B4-D411-4B2B-BEC0-B02F6DC3B387}"/>
                </a:ext>
              </a:extLst>
            </p:cNvPr>
            <p:cNvSpPr/>
            <p:nvPr/>
          </p:nvSpPr>
          <p:spPr>
            <a:xfrm>
              <a:off x="3515249" y="3021150"/>
              <a:ext cx="702000" cy="702000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" name="Grafik 7" descr="Tageskalender">
              <a:extLst>
                <a:ext uri="{FF2B5EF4-FFF2-40B4-BE49-F238E27FC236}">
                  <a16:creationId xmlns:a16="http://schemas.microsoft.com/office/drawing/2014/main" id="{E9CC3963-63D2-4BA6-AF2F-D04623E0CC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>
              <a:off x="3581464" y="3087365"/>
              <a:ext cx="569569" cy="569569"/>
            </a:xfrm>
            <a:prstGeom prst="rect">
              <a:avLst/>
            </a:prstGeom>
          </p:spPr>
        </p:pic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8FF6B7B8-0AA7-4C68-B9AF-CC3B1465C716}"/>
              </a:ext>
            </a:extLst>
          </p:cNvPr>
          <p:cNvGrpSpPr/>
          <p:nvPr/>
        </p:nvGrpSpPr>
        <p:grpSpPr>
          <a:xfrm>
            <a:off x="8225737" y="4645147"/>
            <a:ext cx="700472" cy="700472"/>
            <a:chOff x="8225737" y="4643341"/>
            <a:chExt cx="700472" cy="700472"/>
          </a:xfrm>
        </p:grpSpPr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0FD74A98-A977-4615-B805-0D28D47A6254}"/>
                </a:ext>
              </a:extLst>
            </p:cNvPr>
            <p:cNvSpPr/>
            <p:nvPr/>
          </p:nvSpPr>
          <p:spPr>
            <a:xfrm>
              <a:off x="8225737" y="4643341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63" name="Grafik 62" descr="Fragezeichen">
              <a:extLst>
                <a:ext uri="{FF2B5EF4-FFF2-40B4-BE49-F238E27FC236}">
                  <a16:creationId xmlns:a16="http://schemas.microsoft.com/office/drawing/2014/main" id="{F3959228-987E-40AB-AAD4-5CDA618C1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tretch>
              <a:fillRect/>
            </a:stretch>
          </p:blipFill>
          <p:spPr>
            <a:xfrm>
              <a:off x="8264725" y="4687127"/>
              <a:ext cx="612899" cy="6128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211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0E7E4D-2A2D-4E2E-9EAE-7536415905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Übersicht zu den Dimensionen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D3B1DF-E7AE-4A34-90E8-5EE129AE7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3811" y="899083"/>
            <a:ext cx="9722296" cy="409575"/>
          </a:xfrm>
        </p:spPr>
        <p:txBody>
          <a:bodyPr/>
          <a:lstStyle/>
          <a:p>
            <a:r>
              <a:rPr lang="de-DE" sz="1800" dirty="0"/>
              <a:t>&lt;Projektname&gt;, &lt;TF-Federführer&gt;, &lt;</a:t>
            </a:r>
            <a:r>
              <a:rPr lang="de-DE" sz="1800" dirty="0" err="1"/>
              <a:t>Fachreferent:in</a:t>
            </a:r>
            <a:r>
              <a:rPr lang="de-DE" sz="1800" dirty="0"/>
              <a:t>&gt;, &lt;Ansprechpartner&gt;</a:t>
            </a:r>
          </a:p>
        </p:txBody>
      </p:sp>
      <p:graphicFrame>
        <p:nvGraphicFramePr>
          <p:cNvPr id="47" name="Diagramm 46">
            <a:extLst>
              <a:ext uri="{FF2B5EF4-FFF2-40B4-BE49-F238E27FC236}">
                <a16:creationId xmlns:a16="http://schemas.microsoft.com/office/drawing/2014/main" id="{18863F00-DDAB-413E-937C-41A2D16F34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2594125"/>
              </p:ext>
            </p:extLst>
          </p:nvPr>
        </p:nvGraphicFramePr>
        <p:xfrm>
          <a:off x="1775790" y="1726913"/>
          <a:ext cx="8425882" cy="4582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851389CF-F4BD-45DB-81E7-0B0B21DBC4E0}"/>
              </a:ext>
            </a:extLst>
          </p:cNvPr>
          <p:cNvGrpSpPr/>
          <p:nvPr/>
        </p:nvGrpSpPr>
        <p:grpSpPr>
          <a:xfrm>
            <a:off x="4944197" y="1475011"/>
            <a:ext cx="587149" cy="587149"/>
            <a:chOff x="3232455" y="2621212"/>
            <a:chExt cx="504000" cy="504000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E9ADE005-2219-4BE4-BA94-52F94961C4A5}"/>
                </a:ext>
              </a:extLst>
            </p:cNvPr>
            <p:cNvSpPr/>
            <p:nvPr/>
          </p:nvSpPr>
          <p:spPr>
            <a:xfrm>
              <a:off x="3232455" y="2621212"/>
              <a:ext cx="504000" cy="504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50" name="Group 135">
              <a:extLst>
                <a:ext uri="{FF2B5EF4-FFF2-40B4-BE49-F238E27FC236}">
                  <a16:creationId xmlns:a16="http://schemas.microsoft.com/office/drawing/2014/main" id="{4C3C3D05-AC9B-4CEB-948D-3E2B444B7669}"/>
                </a:ext>
              </a:extLst>
            </p:cNvPr>
            <p:cNvGrpSpPr/>
            <p:nvPr/>
          </p:nvGrpSpPr>
          <p:grpSpPr>
            <a:xfrm>
              <a:off x="3325540" y="2722202"/>
              <a:ext cx="317830" cy="302019"/>
              <a:chOff x="5397200" y="3291156"/>
              <a:chExt cx="296866" cy="296865"/>
            </a:xfrm>
            <a:solidFill>
              <a:schemeClr val="bg1"/>
            </a:solidFill>
          </p:grpSpPr>
          <p:sp>
            <p:nvSpPr>
              <p:cNvPr id="51" name="Freeform 114">
                <a:extLst>
                  <a:ext uri="{FF2B5EF4-FFF2-40B4-BE49-F238E27FC236}">
                    <a16:creationId xmlns:a16="http://schemas.microsoft.com/office/drawing/2014/main" id="{233E2B2F-B9F9-43D8-90F1-19C62BB00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816" y="3383233"/>
                <a:ext cx="222250" cy="20478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65" y="0"/>
                  </a:cxn>
                  <a:cxn ang="0">
                    <a:pos x="65" y="7"/>
                  </a:cxn>
                  <a:cxn ang="0">
                    <a:pos x="43" y="29"/>
                  </a:cxn>
                  <a:cxn ang="0">
                    <a:pos x="10" y="29"/>
                  </a:cxn>
                  <a:cxn ang="0">
                    <a:pos x="0" y="39"/>
                  </a:cxn>
                  <a:cxn ang="0">
                    <a:pos x="0" y="44"/>
                  </a:cxn>
                  <a:cxn ang="0">
                    <a:pos x="14" y="58"/>
                  </a:cxn>
                  <a:cxn ang="0">
                    <a:pos x="50" y="58"/>
                  </a:cxn>
                  <a:cxn ang="0">
                    <a:pos x="72" y="80"/>
                  </a:cxn>
                  <a:cxn ang="0">
                    <a:pos x="72" y="58"/>
                  </a:cxn>
                  <a:cxn ang="0">
                    <a:pos x="87" y="44"/>
                  </a:cxn>
                  <a:cxn ang="0">
                    <a:pos x="87" y="15"/>
                  </a:cxn>
                  <a:cxn ang="0">
                    <a:pos x="72" y="0"/>
                  </a:cxn>
                </a:cxnLst>
                <a:rect l="0" t="0" r="r" b="b"/>
                <a:pathLst>
                  <a:path w="87" h="80">
                    <a:moveTo>
                      <a:pt x="72" y="0"/>
                    </a:moveTo>
                    <a:cubicBezTo>
                      <a:pt x="65" y="0"/>
                      <a:pt x="65" y="0"/>
                      <a:pt x="65" y="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19"/>
                      <a:pt x="54" y="29"/>
                      <a:pt x="43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51"/>
                      <a:pt x="7" y="58"/>
                      <a:pt x="14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72" y="80"/>
                      <a:pt x="72" y="80"/>
                      <a:pt x="72" y="80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9" y="58"/>
                      <a:pt x="87" y="51"/>
                      <a:pt x="87" y="44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7" y="7"/>
                      <a:pt x="79" y="0"/>
                      <a:pt x="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52" name="Freeform 115">
                <a:extLst>
                  <a:ext uri="{FF2B5EF4-FFF2-40B4-BE49-F238E27FC236}">
                    <a16:creationId xmlns:a16="http://schemas.microsoft.com/office/drawing/2014/main" id="{32B79C4D-7C04-4D5E-A665-66C9F107E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200" y="3291156"/>
                <a:ext cx="222250" cy="204788"/>
              </a:xfrm>
              <a:custGeom>
                <a:avLst/>
                <a:gdLst/>
                <a:ahLst/>
                <a:cxnLst>
                  <a:cxn ang="0">
                    <a:pos x="36" y="58"/>
                  </a:cxn>
                  <a:cxn ang="0">
                    <a:pos x="72" y="58"/>
                  </a:cxn>
                  <a:cxn ang="0">
                    <a:pos x="87" y="43"/>
                  </a:cxn>
                  <a:cxn ang="0">
                    <a:pos x="87" y="14"/>
                  </a:cxn>
                  <a:cxn ang="0">
                    <a:pos x="72" y="0"/>
                  </a:cxn>
                  <a:cxn ang="0">
                    <a:pos x="14" y="0"/>
                  </a:cxn>
                  <a:cxn ang="0">
                    <a:pos x="0" y="14"/>
                  </a:cxn>
                  <a:cxn ang="0">
                    <a:pos x="0" y="43"/>
                  </a:cxn>
                  <a:cxn ang="0">
                    <a:pos x="14" y="58"/>
                  </a:cxn>
                  <a:cxn ang="0">
                    <a:pos x="14" y="80"/>
                  </a:cxn>
                  <a:cxn ang="0">
                    <a:pos x="36" y="58"/>
                  </a:cxn>
                </a:cxnLst>
                <a:rect l="0" t="0" r="r" b="b"/>
                <a:pathLst>
                  <a:path w="87" h="80">
                    <a:moveTo>
                      <a:pt x="36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79" y="58"/>
                      <a:pt x="87" y="51"/>
                      <a:pt x="87" y="43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7"/>
                      <a:pt x="79" y="0"/>
                      <a:pt x="7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7"/>
                      <a:pt x="0" y="1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51"/>
                      <a:pt x="7" y="58"/>
                      <a:pt x="14" y="58"/>
                    </a:cubicBezTo>
                    <a:cubicBezTo>
                      <a:pt x="14" y="80"/>
                      <a:pt x="14" y="80"/>
                      <a:pt x="14" y="80"/>
                    </a:cubicBezTo>
                    <a:lnTo>
                      <a:pt x="36" y="5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1DEC0670-DF81-4F43-9770-FC270BA57B7F}"/>
              </a:ext>
            </a:extLst>
          </p:cNvPr>
          <p:cNvGrpSpPr/>
          <p:nvPr/>
        </p:nvGrpSpPr>
        <p:grpSpPr>
          <a:xfrm>
            <a:off x="9829061" y="1474132"/>
            <a:ext cx="587149" cy="587149"/>
            <a:chOff x="11223582" y="1660904"/>
            <a:chExt cx="504000" cy="504000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4C189F25-8D05-4CC9-8247-EFE1272A023F}"/>
                </a:ext>
              </a:extLst>
            </p:cNvPr>
            <p:cNvSpPr/>
            <p:nvPr/>
          </p:nvSpPr>
          <p:spPr>
            <a:xfrm>
              <a:off x="11223582" y="1660904"/>
              <a:ext cx="504000" cy="50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55" name="Grafik 54" descr="Waage der Justitia">
              <a:extLst>
                <a:ext uri="{FF2B5EF4-FFF2-40B4-BE49-F238E27FC236}">
                  <a16:creationId xmlns:a16="http://schemas.microsoft.com/office/drawing/2014/main" id="{5250CA90-7EB5-4965-960C-D8F1F0E56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1292309" y="1729631"/>
              <a:ext cx="366545" cy="366545"/>
            </a:xfrm>
            <a:prstGeom prst="rect">
              <a:avLst/>
            </a:prstGeom>
          </p:spPr>
        </p:pic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1A4265F6-98F8-4472-ADFC-504D86CEBC19}"/>
              </a:ext>
            </a:extLst>
          </p:cNvPr>
          <p:cNvGrpSpPr/>
          <p:nvPr/>
        </p:nvGrpSpPr>
        <p:grpSpPr>
          <a:xfrm>
            <a:off x="4944197" y="3946765"/>
            <a:ext cx="587149" cy="587149"/>
            <a:chOff x="7215955" y="4285487"/>
            <a:chExt cx="504000" cy="504000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30B23CCD-8970-4A33-9BC2-6EFAE57ECFF2}"/>
                </a:ext>
              </a:extLst>
            </p:cNvPr>
            <p:cNvSpPr/>
            <p:nvPr/>
          </p:nvSpPr>
          <p:spPr>
            <a:xfrm>
              <a:off x="7215955" y="4285487"/>
              <a:ext cx="504000" cy="5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8" name="Freeform 398">
              <a:extLst>
                <a:ext uri="{FF2B5EF4-FFF2-40B4-BE49-F238E27FC236}">
                  <a16:creationId xmlns:a16="http://schemas.microsoft.com/office/drawing/2014/main" id="{948FCDE5-09CE-415B-B239-BD2C38EF0E5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9153" y="4411487"/>
              <a:ext cx="197603" cy="252000"/>
            </a:xfrm>
            <a:custGeom>
              <a:avLst/>
              <a:gdLst>
                <a:gd name="T0" fmla="*/ 192 w 204"/>
                <a:gd name="T1" fmla="*/ 204 h 260"/>
                <a:gd name="T2" fmla="*/ 191 w 204"/>
                <a:gd name="T3" fmla="*/ 202 h 260"/>
                <a:gd name="T4" fmla="*/ 191 w 204"/>
                <a:gd name="T5" fmla="*/ 202 h 260"/>
                <a:gd name="T6" fmla="*/ 190 w 204"/>
                <a:gd name="T7" fmla="*/ 201 h 260"/>
                <a:gd name="T8" fmla="*/ 189 w 204"/>
                <a:gd name="T9" fmla="*/ 202 h 260"/>
                <a:gd name="T10" fmla="*/ 188 w 204"/>
                <a:gd name="T11" fmla="*/ 202 h 260"/>
                <a:gd name="T12" fmla="*/ 186 w 204"/>
                <a:gd name="T13" fmla="*/ 203 h 260"/>
                <a:gd name="T14" fmla="*/ 181 w 204"/>
                <a:gd name="T15" fmla="*/ 205 h 260"/>
                <a:gd name="T16" fmla="*/ 176 w 204"/>
                <a:gd name="T17" fmla="*/ 206 h 260"/>
                <a:gd name="T18" fmla="*/ 173 w 204"/>
                <a:gd name="T19" fmla="*/ 207 h 260"/>
                <a:gd name="T20" fmla="*/ 155 w 204"/>
                <a:gd name="T21" fmla="*/ 210 h 260"/>
                <a:gd name="T22" fmla="*/ 109 w 204"/>
                <a:gd name="T23" fmla="*/ 201 h 260"/>
                <a:gd name="T24" fmla="*/ 85 w 204"/>
                <a:gd name="T25" fmla="*/ 164 h 260"/>
                <a:gd name="T26" fmla="*/ 181 w 204"/>
                <a:gd name="T27" fmla="*/ 164 h 260"/>
                <a:gd name="T28" fmla="*/ 181 w 204"/>
                <a:gd name="T29" fmla="*/ 137 h 260"/>
                <a:gd name="T30" fmla="*/ 80 w 204"/>
                <a:gd name="T31" fmla="*/ 137 h 260"/>
                <a:gd name="T32" fmla="*/ 80 w 204"/>
                <a:gd name="T33" fmla="*/ 119 h 260"/>
                <a:gd name="T34" fmla="*/ 181 w 204"/>
                <a:gd name="T35" fmla="*/ 119 h 260"/>
                <a:gd name="T36" fmla="*/ 181 w 204"/>
                <a:gd name="T37" fmla="*/ 92 h 260"/>
                <a:gd name="T38" fmla="*/ 86 w 204"/>
                <a:gd name="T39" fmla="*/ 92 h 260"/>
                <a:gd name="T40" fmla="*/ 87 w 204"/>
                <a:gd name="T41" fmla="*/ 86 h 260"/>
                <a:gd name="T42" fmla="*/ 140 w 204"/>
                <a:gd name="T43" fmla="*/ 46 h 260"/>
                <a:gd name="T44" fmla="*/ 175 w 204"/>
                <a:gd name="T45" fmla="*/ 51 h 260"/>
                <a:gd name="T46" fmla="*/ 188 w 204"/>
                <a:gd name="T47" fmla="*/ 55 h 260"/>
                <a:gd name="T48" fmla="*/ 198 w 204"/>
                <a:gd name="T49" fmla="*/ 12 h 260"/>
                <a:gd name="T50" fmla="*/ 162 w 204"/>
                <a:gd name="T51" fmla="*/ 2 h 260"/>
                <a:gd name="T52" fmla="*/ 150 w 204"/>
                <a:gd name="T53" fmla="*/ 0 h 260"/>
                <a:gd name="T54" fmla="*/ 132 w 204"/>
                <a:gd name="T55" fmla="*/ 0 h 260"/>
                <a:gd name="T56" fmla="*/ 125 w 204"/>
                <a:gd name="T57" fmla="*/ 1 h 260"/>
                <a:gd name="T58" fmla="*/ 84 w 204"/>
                <a:gd name="T59" fmla="*/ 14 h 260"/>
                <a:gd name="T60" fmla="*/ 28 w 204"/>
                <a:gd name="T61" fmla="*/ 82 h 260"/>
                <a:gd name="T62" fmla="*/ 25 w 204"/>
                <a:gd name="T63" fmla="*/ 92 h 260"/>
                <a:gd name="T64" fmla="*/ 0 w 204"/>
                <a:gd name="T65" fmla="*/ 92 h 260"/>
                <a:gd name="T66" fmla="*/ 0 w 204"/>
                <a:gd name="T67" fmla="*/ 119 h 260"/>
                <a:gd name="T68" fmla="*/ 21 w 204"/>
                <a:gd name="T69" fmla="*/ 119 h 260"/>
                <a:gd name="T70" fmla="*/ 21 w 204"/>
                <a:gd name="T71" fmla="*/ 137 h 260"/>
                <a:gd name="T72" fmla="*/ 0 w 204"/>
                <a:gd name="T73" fmla="*/ 137 h 260"/>
                <a:gd name="T74" fmla="*/ 0 w 204"/>
                <a:gd name="T75" fmla="*/ 164 h 260"/>
                <a:gd name="T76" fmla="*/ 25 w 204"/>
                <a:gd name="T77" fmla="*/ 164 h 260"/>
                <a:gd name="T78" fmla="*/ 26 w 204"/>
                <a:gd name="T79" fmla="*/ 169 h 260"/>
                <a:gd name="T80" fmla="*/ 27 w 204"/>
                <a:gd name="T81" fmla="*/ 174 h 260"/>
                <a:gd name="T82" fmla="*/ 90 w 204"/>
                <a:gd name="T83" fmla="*/ 248 h 260"/>
                <a:gd name="T84" fmla="*/ 155 w 204"/>
                <a:gd name="T85" fmla="*/ 257 h 260"/>
                <a:gd name="T86" fmla="*/ 198 w 204"/>
                <a:gd name="T87" fmla="*/ 245 h 260"/>
                <a:gd name="T88" fmla="*/ 199 w 204"/>
                <a:gd name="T89" fmla="*/ 244 h 260"/>
                <a:gd name="T90" fmla="*/ 204 w 204"/>
                <a:gd name="T91" fmla="*/ 243 h 260"/>
                <a:gd name="T92" fmla="*/ 192 w 204"/>
                <a:gd name="T93" fmla="*/ 20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60">
                  <a:moveTo>
                    <a:pt x="192" y="204"/>
                  </a:moveTo>
                  <a:cubicBezTo>
                    <a:pt x="192" y="203"/>
                    <a:pt x="192" y="203"/>
                    <a:pt x="191" y="202"/>
                  </a:cubicBezTo>
                  <a:cubicBezTo>
                    <a:pt x="191" y="202"/>
                    <a:pt x="191" y="202"/>
                    <a:pt x="191" y="202"/>
                  </a:cubicBezTo>
                  <a:cubicBezTo>
                    <a:pt x="191" y="202"/>
                    <a:pt x="191" y="201"/>
                    <a:pt x="190" y="201"/>
                  </a:cubicBezTo>
                  <a:cubicBezTo>
                    <a:pt x="190" y="201"/>
                    <a:pt x="190" y="201"/>
                    <a:pt x="189" y="202"/>
                  </a:cubicBezTo>
                  <a:cubicBezTo>
                    <a:pt x="189" y="202"/>
                    <a:pt x="188" y="202"/>
                    <a:pt x="188" y="202"/>
                  </a:cubicBezTo>
                  <a:cubicBezTo>
                    <a:pt x="187" y="202"/>
                    <a:pt x="186" y="203"/>
                    <a:pt x="186" y="203"/>
                  </a:cubicBezTo>
                  <a:cubicBezTo>
                    <a:pt x="184" y="204"/>
                    <a:pt x="182" y="204"/>
                    <a:pt x="181" y="205"/>
                  </a:cubicBezTo>
                  <a:cubicBezTo>
                    <a:pt x="179" y="205"/>
                    <a:pt x="178" y="206"/>
                    <a:pt x="176" y="206"/>
                  </a:cubicBezTo>
                  <a:cubicBezTo>
                    <a:pt x="175" y="207"/>
                    <a:pt x="174" y="207"/>
                    <a:pt x="173" y="207"/>
                  </a:cubicBezTo>
                  <a:cubicBezTo>
                    <a:pt x="167" y="209"/>
                    <a:pt x="161" y="210"/>
                    <a:pt x="155" y="210"/>
                  </a:cubicBezTo>
                  <a:cubicBezTo>
                    <a:pt x="138" y="212"/>
                    <a:pt x="123" y="210"/>
                    <a:pt x="109" y="201"/>
                  </a:cubicBezTo>
                  <a:cubicBezTo>
                    <a:pt x="95" y="192"/>
                    <a:pt x="88" y="180"/>
                    <a:pt x="85" y="164"/>
                  </a:cubicBezTo>
                  <a:cubicBezTo>
                    <a:pt x="117" y="164"/>
                    <a:pt x="149" y="164"/>
                    <a:pt x="181" y="164"/>
                  </a:cubicBezTo>
                  <a:cubicBezTo>
                    <a:pt x="181" y="155"/>
                    <a:pt x="181" y="146"/>
                    <a:pt x="181" y="137"/>
                  </a:cubicBezTo>
                  <a:cubicBezTo>
                    <a:pt x="147" y="137"/>
                    <a:pt x="113" y="137"/>
                    <a:pt x="80" y="137"/>
                  </a:cubicBezTo>
                  <a:cubicBezTo>
                    <a:pt x="80" y="131"/>
                    <a:pt x="80" y="125"/>
                    <a:pt x="80" y="119"/>
                  </a:cubicBezTo>
                  <a:cubicBezTo>
                    <a:pt x="114" y="119"/>
                    <a:pt x="147" y="119"/>
                    <a:pt x="181" y="119"/>
                  </a:cubicBezTo>
                  <a:cubicBezTo>
                    <a:pt x="181" y="110"/>
                    <a:pt x="181" y="101"/>
                    <a:pt x="181" y="92"/>
                  </a:cubicBezTo>
                  <a:cubicBezTo>
                    <a:pt x="149" y="92"/>
                    <a:pt x="118" y="92"/>
                    <a:pt x="86" y="92"/>
                  </a:cubicBezTo>
                  <a:cubicBezTo>
                    <a:pt x="86" y="90"/>
                    <a:pt x="87" y="88"/>
                    <a:pt x="87" y="86"/>
                  </a:cubicBezTo>
                  <a:cubicBezTo>
                    <a:pt x="95" y="63"/>
                    <a:pt x="116" y="48"/>
                    <a:pt x="140" y="46"/>
                  </a:cubicBezTo>
                  <a:cubicBezTo>
                    <a:pt x="152" y="46"/>
                    <a:pt x="164" y="48"/>
                    <a:pt x="175" y="51"/>
                  </a:cubicBezTo>
                  <a:cubicBezTo>
                    <a:pt x="180" y="53"/>
                    <a:pt x="183" y="54"/>
                    <a:pt x="188" y="55"/>
                  </a:cubicBezTo>
                  <a:cubicBezTo>
                    <a:pt x="191" y="41"/>
                    <a:pt x="195" y="26"/>
                    <a:pt x="198" y="12"/>
                  </a:cubicBezTo>
                  <a:cubicBezTo>
                    <a:pt x="187" y="7"/>
                    <a:pt x="175" y="3"/>
                    <a:pt x="162" y="2"/>
                  </a:cubicBezTo>
                  <a:cubicBezTo>
                    <a:pt x="158" y="1"/>
                    <a:pt x="154" y="1"/>
                    <a:pt x="150" y="0"/>
                  </a:cubicBezTo>
                  <a:cubicBezTo>
                    <a:pt x="144" y="0"/>
                    <a:pt x="138" y="0"/>
                    <a:pt x="132" y="0"/>
                  </a:cubicBezTo>
                  <a:cubicBezTo>
                    <a:pt x="130" y="1"/>
                    <a:pt x="127" y="1"/>
                    <a:pt x="125" y="1"/>
                  </a:cubicBezTo>
                  <a:cubicBezTo>
                    <a:pt x="110" y="3"/>
                    <a:pt x="97" y="7"/>
                    <a:pt x="84" y="14"/>
                  </a:cubicBezTo>
                  <a:cubicBezTo>
                    <a:pt x="57" y="29"/>
                    <a:pt x="38" y="52"/>
                    <a:pt x="28" y="82"/>
                  </a:cubicBezTo>
                  <a:cubicBezTo>
                    <a:pt x="27" y="85"/>
                    <a:pt x="26" y="88"/>
                    <a:pt x="25" y="92"/>
                  </a:cubicBezTo>
                  <a:cubicBezTo>
                    <a:pt x="17" y="92"/>
                    <a:pt x="8" y="92"/>
                    <a:pt x="0" y="92"/>
                  </a:cubicBezTo>
                  <a:cubicBezTo>
                    <a:pt x="0" y="101"/>
                    <a:pt x="0" y="110"/>
                    <a:pt x="0" y="119"/>
                  </a:cubicBezTo>
                  <a:cubicBezTo>
                    <a:pt x="7" y="119"/>
                    <a:pt x="14" y="119"/>
                    <a:pt x="21" y="119"/>
                  </a:cubicBezTo>
                  <a:cubicBezTo>
                    <a:pt x="21" y="125"/>
                    <a:pt x="21" y="131"/>
                    <a:pt x="21" y="137"/>
                  </a:cubicBezTo>
                  <a:cubicBezTo>
                    <a:pt x="14" y="137"/>
                    <a:pt x="7" y="137"/>
                    <a:pt x="0" y="137"/>
                  </a:cubicBezTo>
                  <a:cubicBezTo>
                    <a:pt x="0" y="146"/>
                    <a:pt x="0" y="155"/>
                    <a:pt x="0" y="164"/>
                  </a:cubicBezTo>
                  <a:cubicBezTo>
                    <a:pt x="8" y="164"/>
                    <a:pt x="16" y="164"/>
                    <a:pt x="25" y="164"/>
                  </a:cubicBezTo>
                  <a:cubicBezTo>
                    <a:pt x="25" y="166"/>
                    <a:pt x="25" y="168"/>
                    <a:pt x="26" y="169"/>
                  </a:cubicBezTo>
                  <a:cubicBezTo>
                    <a:pt x="26" y="171"/>
                    <a:pt x="26" y="172"/>
                    <a:pt x="27" y="174"/>
                  </a:cubicBezTo>
                  <a:cubicBezTo>
                    <a:pt x="36" y="209"/>
                    <a:pt x="57" y="234"/>
                    <a:pt x="90" y="248"/>
                  </a:cubicBezTo>
                  <a:cubicBezTo>
                    <a:pt x="111" y="257"/>
                    <a:pt x="132" y="260"/>
                    <a:pt x="155" y="257"/>
                  </a:cubicBezTo>
                  <a:cubicBezTo>
                    <a:pt x="170" y="255"/>
                    <a:pt x="184" y="252"/>
                    <a:pt x="198" y="245"/>
                  </a:cubicBezTo>
                  <a:cubicBezTo>
                    <a:pt x="198" y="245"/>
                    <a:pt x="199" y="244"/>
                    <a:pt x="199" y="244"/>
                  </a:cubicBezTo>
                  <a:cubicBezTo>
                    <a:pt x="201" y="243"/>
                    <a:pt x="202" y="243"/>
                    <a:pt x="204" y="243"/>
                  </a:cubicBezTo>
                  <a:cubicBezTo>
                    <a:pt x="200" y="232"/>
                    <a:pt x="201" y="220"/>
                    <a:pt x="192" y="2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2DB24435-0374-440D-82D4-84C0041F06F2}"/>
              </a:ext>
            </a:extLst>
          </p:cNvPr>
          <p:cNvGrpSpPr/>
          <p:nvPr/>
        </p:nvGrpSpPr>
        <p:grpSpPr>
          <a:xfrm>
            <a:off x="9829061" y="3946764"/>
            <a:ext cx="587149" cy="587149"/>
            <a:chOff x="11216000" y="3841201"/>
            <a:chExt cx="504000" cy="504000"/>
          </a:xfrm>
        </p:grpSpPr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D8E408CA-E75F-41D9-BDB1-034DD8A9765A}"/>
                </a:ext>
              </a:extLst>
            </p:cNvPr>
            <p:cNvSpPr/>
            <p:nvPr/>
          </p:nvSpPr>
          <p:spPr>
            <a:xfrm>
              <a:off x="11216000" y="3841201"/>
              <a:ext cx="504000" cy="504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61" name="Grafik 39" descr="Computer">
              <a:extLst>
                <a:ext uri="{FF2B5EF4-FFF2-40B4-BE49-F238E27FC236}">
                  <a16:creationId xmlns:a16="http://schemas.microsoft.com/office/drawing/2014/main" id="{6896E80C-D954-4776-8577-944B8A2305C2}"/>
                </a:ext>
              </a:extLst>
            </p:cNvPr>
            <p:cNvGrpSpPr/>
            <p:nvPr/>
          </p:nvGrpSpPr>
          <p:grpSpPr>
            <a:xfrm>
              <a:off x="11296182" y="3919841"/>
              <a:ext cx="343636" cy="343636"/>
              <a:chOff x="11296182" y="3919841"/>
              <a:chExt cx="343636" cy="343636"/>
            </a:xfrm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4EFC72E7-9F80-48FD-836C-B38F9A7524A8}"/>
                  </a:ext>
                </a:extLst>
              </p:cNvPr>
              <p:cNvSpPr/>
              <p:nvPr/>
            </p:nvSpPr>
            <p:spPr>
              <a:xfrm>
                <a:off x="11303341" y="3991431"/>
                <a:ext cx="214772" cy="200454"/>
              </a:xfrm>
              <a:custGeom>
                <a:avLst/>
                <a:gdLst>
                  <a:gd name="connsiteX0" fmla="*/ 193295 w 214772"/>
                  <a:gd name="connsiteY0" fmla="*/ 136023 h 200454"/>
                  <a:gd name="connsiteX1" fmla="*/ 21477 w 214772"/>
                  <a:gd name="connsiteY1" fmla="*/ 136023 h 200454"/>
                  <a:gd name="connsiteX2" fmla="*/ 21477 w 214772"/>
                  <a:gd name="connsiteY2" fmla="*/ 21477 h 200454"/>
                  <a:gd name="connsiteX3" fmla="*/ 193295 w 214772"/>
                  <a:gd name="connsiteY3" fmla="*/ 21477 h 200454"/>
                  <a:gd name="connsiteX4" fmla="*/ 193295 w 214772"/>
                  <a:gd name="connsiteY4" fmla="*/ 136023 h 200454"/>
                  <a:gd name="connsiteX5" fmla="*/ 200454 w 214772"/>
                  <a:gd name="connsiteY5" fmla="*/ 0 h 200454"/>
                  <a:gd name="connsiteX6" fmla="*/ 14318 w 214772"/>
                  <a:gd name="connsiteY6" fmla="*/ 0 h 200454"/>
                  <a:gd name="connsiteX7" fmla="*/ 0 w 214772"/>
                  <a:gd name="connsiteY7" fmla="*/ 14318 h 200454"/>
                  <a:gd name="connsiteX8" fmla="*/ 0 w 214772"/>
                  <a:gd name="connsiteY8" fmla="*/ 143182 h 200454"/>
                  <a:gd name="connsiteX9" fmla="*/ 14318 w 214772"/>
                  <a:gd name="connsiteY9" fmla="*/ 157500 h 200454"/>
                  <a:gd name="connsiteX10" fmla="*/ 85909 w 214772"/>
                  <a:gd name="connsiteY10" fmla="*/ 157500 h 200454"/>
                  <a:gd name="connsiteX11" fmla="*/ 85909 w 214772"/>
                  <a:gd name="connsiteY11" fmla="*/ 178977 h 200454"/>
                  <a:gd name="connsiteX12" fmla="*/ 53693 w 214772"/>
                  <a:gd name="connsiteY12" fmla="*/ 178977 h 200454"/>
                  <a:gd name="connsiteX13" fmla="*/ 53693 w 214772"/>
                  <a:gd name="connsiteY13" fmla="*/ 200454 h 200454"/>
                  <a:gd name="connsiteX14" fmla="*/ 161079 w 214772"/>
                  <a:gd name="connsiteY14" fmla="*/ 200454 h 200454"/>
                  <a:gd name="connsiteX15" fmla="*/ 161079 w 214772"/>
                  <a:gd name="connsiteY15" fmla="*/ 178977 h 200454"/>
                  <a:gd name="connsiteX16" fmla="*/ 128864 w 214772"/>
                  <a:gd name="connsiteY16" fmla="*/ 178977 h 200454"/>
                  <a:gd name="connsiteX17" fmla="*/ 128864 w 214772"/>
                  <a:gd name="connsiteY17" fmla="*/ 157500 h 200454"/>
                  <a:gd name="connsiteX18" fmla="*/ 200454 w 214772"/>
                  <a:gd name="connsiteY18" fmla="*/ 157500 h 200454"/>
                  <a:gd name="connsiteX19" fmla="*/ 214773 w 214772"/>
                  <a:gd name="connsiteY19" fmla="*/ 143182 h 200454"/>
                  <a:gd name="connsiteX20" fmla="*/ 214773 w 214772"/>
                  <a:gd name="connsiteY20" fmla="*/ 14318 h 200454"/>
                  <a:gd name="connsiteX21" fmla="*/ 200454 w 214772"/>
                  <a:gd name="connsiteY21" fmla="*/ 0 h 200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4772" h="200454">
                    <a:moveTo>
                      <a:pt x="193295" y="136023"/>
                    </a:moveTo>
                    <a:lnTo>
                      <a:pt x="21477" y="136023"/>
                    </a:lnTo>
                    <a:lnTo>
                      <a:pt x="21477" y="21477"/>
                    </a:lnTo>
                    <a:lnTo>
                      <a:pt x="193295" y="21477"/>
                    </a:lnTo>
                    <a:lnTo>
                      <a:pt x="193295" y="136023"/>
                    </a:lnTo>
                    <a:close/>
                    <a:moveTo>
                      <a:pt x="200454" y="0"/>
                    </a:moveTo>
                    <a:lnTo>
                      <a:pt x="14318" y="0"/>
                    </a:lnTo>
                    <a:cubicBezTo>
                      <a:pt x="6443" y="0"/>
                      <a:pt x="0" y="6443"/>
                      <a:pt x="0" y="14318"/>
                    </a:cubicBezTo>
                    <a:lnTo>
                      <a:pt x="0" y="143182"/>
                    </a:lnTo>
                    <a:cubicBezTo>
                      <a:pt x="0" y="151057"/>
                      <a:pt x="6443" y="157500"/>
                      <a:pt x="14318" y="157500"/>
                    </a:cubicBezTo>
                    <a:lnTo>
                      <a:pt x="85909" y="157500"/>
                    </a:lnTo>
                    <a:lnTo>
                      <a:pt x="85909" y="178977"/>
                    </a:lnTo>
                    <a:lnTo>
                      <a:pt x="53693" y="178977"/>
                    </a:lnTo>
                    <a:lnTo>
                      <a:pt x="53693" y="200454"/>
                    </a:lnTo>
                    <a:lnTo>
                      <a:pt x="161079" y="200454"/>
                    </a:lnTo>
                    <a:lnTo>
                      <a:pt x="161079" y="178977"/>
                    </a:lnTo>
                    <a:lnTo>
                      <a:pt x="128864" y="178977"/>
                    </a:lnTo>
                    <a:lnTo>
                      <a:pt x="128864" y="157500"/>
                    </a:lnTo>
                    <a:lnTo>
                      <a:pt x="200454" y="157500"/>
                    </a:lnTo>
                    <a:cubicBezTo>
                      <a:pt x="208329" y="157500"/>
                      <a:pt x="214773" y="151057"/>
                      <a:pt x="214773" y="143182"/>
                    </a:cubicBezTo>
                    <a:lnTo>
                      <a:pt x="214773" y="14318"/>
                    </a:lnTo>
                    <a:cubicBezTo>
                      <a:pt x="214773" y="6443"/>
                      <a:pt x="208329" y="0"/>
                      <a:pt x="2004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2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E604DEBD-1F9E-4446-B0AC-BC2EA5BAF6DC}"/>
                  </a:ext>
                </a:extLst>
              </p:cNvPr>
              <p:cNvSpPr/>
              <p:nvPr/>
            </p:nvSpPr>
            <p:spPr>
              <a:xfrm>
                <a:off x="11532431" y="3991431"/>
                <a:ext cx="100227" cy="200454"/>
              </a:xfrm>
              <a:custGeom>
                <a:avLst/>
                <a:gdLst>
                  <a:gd name="connsiteX0" fmla="*/ 85909 w 100227"/>
                  <a:gd name="connsiteY0" fmla="*/ 35795 h 200454"/>
                  <a:gd name="connsiteX1" fmla="*/ 14318 w 100227"/>
                  <a:gd name="connsiteY1" fmla="*/ 35795 h 200454"/>
                  <a:gd name="connsiteX2" fmla="*/ 14318 w 100227"/>
                  <a:gd name="connsiteY2" fmla="*/ 14318 h 200454"/>
                  <a:gd name="connsiteX3" fmla="*/ 85909 w 100227"/>
                  <a:gd name="connsiteY3" fmla="*/ 14318 h 200454"/>
                  <a:gd name="connsiteX4" fmla="*/ 85909 w 100227"/>
                  <a:gd name="connsiteY4" fmla="*/ 35795 h 200454"/>
                  <a:gd name="connsiteX5" fmla="*/ 85909 w 100227"/>
                  <a:gd name="connsiteY5" fmla="*/ 71591 h 200454"/>
                  <a:gd name="connsiteX6" fmla="*/ 14318 w 100227"/>
                  <a:gd name="connsiteY6" fmla="*/ 71591 h 200454"/>
                  <a:gd name="connsiteX7" fmla="*/ 14318 w 100227"/>
                  <a:gd name="connsiteY7" fmla="*/ 50114 h 200454"/>
                  <a:gd name="connsiteX8" fmla="*/ 85909 w 100227"/>
                  <a:gd name="connsiteY8" fmla="*/ 50114 h 200454"/>
                  <a:gd name="connsiteX9" fmla="*/ 85909 w 100227"/>
                  <a:gd name="connsiteY9" fmla="*/ 71591 h 200454"/>
                  <a:gd name="connsiteX10" fmla="*/ 50114 w 100227"/>
                  <a:gd name="connsiteY10" fmla="*/ 178977 h 200454"/>
                  <a:gd name="connsiteX11" fmla="*/ 39375 w 100227"/>
                  <a:gd name="connsiteY11" fmla="*/ 168238 h 200454"/>
                  <a:gd name="connsiteX12" fmla="*/ 50114 w 100227"/>
                  <a:gd name="connsiteY12" fmla="*/ 157500 h 200454"/>
                  <a:gd name="connsiteX13" fmla="*/ 60852 w 100227"/>
                  <a:gd name="connsiteY13" fmla="*/ 168238 h 200454"/>
                  <a:gd name="connsiteX14" fmla="*/ 50114 w 100227"/>
                  <a:gd name="connsiteY14" fmla="*/ 178977 h 200454"/>
                  <a:gd name="connsiteX15" fmla="*/ 85909 w 100227"/>
                  <a:gd name="connsiteY15" fmla="*/ 0 h 200454"/>
                  <a:gd name="connsiteX16" fmla="*/ 14318 w 100227"/>
                  <a:gd name="connsiteY16" fmla="*/ 0 h 200454"/>
                  <a:gd name="connsiteX17" fmla="*/ 0 w 100227"/>
                  <a:gd name="connsiteY17" fmla="*/ 14318 h 200454"/>
                  <a:gd name="connsiteX18" fmla="*/ 0 w 100227"/>
                  <a:gd name="connsiteY18" fmla="*/ 186136 h 200454"/>
                  <a:gd name="connsiteX19" fmla="*/ 14318 w 100227"/>
                  <a:gd name="connsiteY19" fmla="*/ 200454 h 200454"/>
                  <a:gd name="connsiteX20" fmla="*/ 85909 w 100227"/>
                  <a:gd name="connsiteY20" fmla="*/ 200454 h 200454"/>
                  <a:gd name="connsiteX21" fmla="*/ 100227 w 100227"/>
                  <a:gd name="connsiteY21" fmla="*/ 186136 h 200454"/>
                  <a:gd name="connsiteX22" fmla="*/ 100227 w 100227"/>
                  <a:gd name="connsiteY22" fmla="*/ 14318 h 200454"/>
                  <a:gd name="connsiteX23" fmla="*/ 85909 w 100227"/>
                  <a:gd name="connsiteY23" fmla="*/ 0 h 200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0227" h="200454">
                    <a:moveTo>
                      <a:pt x="85909" y="35795"/>
                    </a:moveTo>
                    <a:lnTo>
                      <a:pt x="14318" y="35795"/>
                    </a:lnTo>
                    <a:lnTo>
                      <a:pt x="14318" y="14318"/>
                    </a:lnTo>
                    <a:lnTo>
                      <a:pt x="85909" y="14318"/>
                    </a:lnTo>
                    <a:lnTo>
                      <a:pt x="85909" y="35795"/>
                    </a:lnTo>
                    <a:close/>
                    <a:moveTo>
                      <a:pt x="85909" y="71591"/>
                    </a:moveTo>
                    <a:lnTo>
                      <a:pt x="14318" y="71591"/>
                    </a:lnTo>
                    <a:lnTo>
                      <a:pt x="14318" y="50114"/>
                    </a:lnTo>
                    <a:lnTo>
                      <a:pt x="85909" y="50114"/>
                    </a:lnTo>
                    <a:lnTo>
                      <a:pt x="85909" y="71591"/>
                    </a:lnTo>
                    <a:close/>
                    <a:moveTo>
                      <a:pt x="50114" y="178977"/>
                    </a:moveTo>
                    <a:cubicBezTo>
                      <a:pt x="44028" y="178977"/>
                      <a:pt x="39375" y="174324"/>
                      <a:pt x="39375" y="168238"/>
                    </a:cubicBezTo>
                    <a:cubicBezTo>
                      <a:pt x="39375" y="162153"/>
                      <a:pt x="44028" y="157500"/>
                      <a:pt x="50114" y="157500"/>
                    </a:cubicBezTo>
                    <a:cubicBezTo>
                      <a:pt x="56199" y="157500"/>
                      <a:pt x="60852" y="162153"/>
                      <a:pt x="60852" y="168238"/>
                    </a:cubicBezTo>
                    <a:cubicBezTo>
                      <a:pt x="60852" y="174324"/>
                      <a:pt x="56199" y="178977"/>
                      <a:pt x="50114" y="178977"/>
                    </a:cubicBezTo>
                    <a:close/>
                    <a:moveTo>
                      <a:pt x="85909" y="0"/>
                    </a:moveTo>
                    <a:lnTo>
                      <a:pt x="14318" y="0"/>
                    </a:lnTo>
                    <a:cubicBezTo>
                      <a:pt x="6443" y="0"/>
                      <a:pt x="0" y="6443"/>
                      <a:pt x="0" y="14318"/>
                    </a:cubicBezTo>
                    <a:lnTo>
                      <a:pt x="0" y="186136"/>
                    </a:lnTo>
                    <a:cubicBezTo>
                      <a:pt x="0" y="194011"/>
                      <a:pt x="6443" y="200454"/>
                      <a:pt x="14318" y="200454"/>
                    </a:cubicBezTo>
                    <a:lnTo>
                      <a:pt x="85909" y="200454"/>
                    </a:lnTo>
                    <a:cubicBezTo>
                      <a:pt x="93784" y="200454"/>
                      <a:pt x="100227" y="194011"/>
                      <a:pt x="100227" y="186136"/>
                    </a:cubicBezTo>
                    <a:lnTo>
                      <a:pt x="100227" y="14318"/>
                    </a:lnTo>
                    <a:cubicBezTo>
                      <a:pt x="100227" y="6443"/>
                      <a:pt x="93784" y="0"/>
                      <a:pt x="859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2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084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8DECA53-5951-4959-95E4-02B41948159C}"/>
              </a:ext>
            </a:extLst>
          </p:cNvPr>
          <p:cNvCxnSpPr>
            <a:cxnSpLocks/>
          </p:cNvCxnSpPr>
          <p:nvPr/>
        </p:nvCxnSpPr>
        <p:spPr>
          <a:xfrm>
            <a:off x="0" y="3022626"/>
            <a:ext cx="1221167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B0E7E4D-2A2D-4E2E-9EAE-7536415905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Übersicht zu den Dimensionen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D3B1DF-E7AE-4A34-90E8-5EE129AE7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3811" y="899083"/>
            <a:ext cx="9722296" cy="409575"/>
          </a:xfrm>
        </p:spPr>
        <p:txBody>
          <a:bodyPr/>
          <a:lstStyle/>
          <a:p>
            <a:r>
              <a:rPr lang="de-DE" sz="1800" dirty="0"/>
              <a:t>&lt;Projektname&gt;, &lt;TF-Federführer&gt;, &lt;Fachreferent:in&gt;, &lt;Ansprechpartner&gt;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8C5A31F-5200-476D-826A-C232D85E3250}"/>
              </a:ext>
            </a:extLst>
          </p:cNvPr>
          <p:cNvSpPr txBox="1"/>
          <p:nvPr/>
        </p:nvSpPr>
        <p:spPr>
          <a:xfrm>
            <a:off x="263352" y="3996353"/>
            <a:ext cx="2088232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Steuerungskreis &lt;Datum&gt;</a:t>
            </a: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CC582709-E673-4A5F-B640-92C5A085C47B}"/>
              </a:ext>
            </a:extLst>
          </p:cNvPr>
          <p:cNvGrpSpPr/>
          <p:nvPr/>
        </p:nvGrpSpPr>
        <p:grpSpPr>
          <a:xfrm>
            <a:off x="3324141" y="2670846"/>
            <a:ext cx="700472" cy="700472"/>
            <a:chOff x="5997980" y="4554605"/>
            <a:chExt cx="700472" cy="700472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EA8283E0-92EE-41F7-8EDA-36606602BE41}"/>
                </a:ext>
              </a:extLst>
            </p:cNvPr>
            <p:cNvSpPr/>
            <p:nvPr/>
          </p:nvSpPr>
          <p:spPr>
            <a:xfrm>
              <a:off x="5997980" y="4554605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8" name="Grafik 37" descr="Flugzeug">
              <a:extLst>
                <a:ext uri="{FF2B5EF4-FFF2-40B4-BE49-F238E27FC236}">
                  <a16:creationId xmlns:a16="http://schemas.microsoft.com/office/drawing/2014/main" id="{D15A221C-9338-41A6-AC58-D98077DD9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053990" y="4608211"/>
              <a:ext cx="588452" cy="588452"/>
            </a:xfrm>
            <a:prstGeom prst="rect">
              <a:avLst/>
            </a:prstGeom>
          </p:spPr>
        </p:pic>
      </p:grpSp>
      <p:sp>
        <p:nvSpPr>
          <p:cNvPr id="39" name="Textfeld 38">
            <a:extLst>
              <a:ext uri="{FF2B5EF4-FFF2-40B4-BE49-F238E27FC236}">
                <a16:creationId xmlns:a16="http://schemas.microsoft.com/office/drawing/2014/main" id="{22FE303B-A974-49D5-A4D7-FD8C8EF4304D}"/>
              </a:ext>
            </a:extLst>
          </p:cNvPr>
          <p:cNvSpPr txBox="1"/>
          <p:nvPr/>
        </p:nvSpPr>
        <p:spPr>
          <a:xfrm>
            <a:off x="2668890" y="3996353"/>
            <a:ext cx="2088232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Pilotkommune(n) &lt;Name&gt;</a:t>
            </a:r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463800AE-58DA-4702-AEB7-003DC95E23A9}"/>
              </a:ext>
            </a:extLst>
          </p:cNvPr>
          <p:cNvGrpSpPr/>
          <p:nvPr/>
        </p:nvGrpSpPr>
        <p:grpSpPr>
          <a:xfrm>
            <a:off x="5713420" y="2670846"/>
            <a:ext cx="700472" cy="700472"/>
            <a:chOff x="7102507" y="5369301"/>
            <a:chExt cx="700472" cy="700472"/>
          </a:xfrm>
        </p:grpSpPr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646994FA-830C-4CF8-A10C-A74AE44A0221}"/>
                </a:ext>
              </a:extLst>
            </p:cNvPr>
            <p:cNvSpPr/>
            <p:nvPr/>
          </p:nvSpPr>
          <p:spPr>
            <a:xfrm>
              <a:off x="7102507" y="5369301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D73ED315-440C-4C98-9304-7F136058A5D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69195" y="5454512"/>
              <a:ext cx="351618" cy="557440"/>
              <a:chOff x="6064436" y="5454512"/>
              <a:chExt cx="351618" cy="557440"/>
            </a:xfrm>
          </p:grpSpPr>
          <p:grpSp>
            <p:nvGrpSpPr>
              <p:cNvPr id="53" name="Group 934">
                <a:extLst>
                  <a:ext uri="{FF2B5EF4-FFF2-40B4-BE49-F238E27FC236}">
                    <a16:creationId xmlns:a16="http://schemas.microsoft.com/office/drawing/2014/main" id="{76D65B57-64C9-483C-A2F1-F881E33CCC39}"/>
                  </a:ext>
                </a:extLst>
              </p:cNvPr>
              <p:cNvGrpSpPr/>
              <p:nvPr/>
            </p:nvGrpSpPr>
            <p:grpSpPr>
              <a:xfrm>
                <a:off x="6064436" y="5454512"/>
                <a:ext cx="351618" cy="557440"/>
                <a:chOff x="7705843" y="1382230"/>
                <a:chExt cx="351618" cy="557440"/>
              </a:xfrm>
            </p:grpSpPr>
            <p:sp>
              <p:nvSpPr>
                <p:cNvPr id="55" name="Arc 935">
                  <a:extLst>
                    <a:ext uri="{FF2B5EF4-FFF2-40B4-BE49-F238E27FC236}">
                      <a16:creationId xmlns:a16="http://schemas.microsoft.com/office/drawing/2014/main" id="{BE2D5894-7666-4833-B9D2-93A08A1DB94D}"/>
                    </a:ext>
                  </a:extLst>
                </p:cNvPr>
                <p:cNvSpPr/>
                <p:nvPr/>
              </p:nvSpPr>
              <p:spPr>
                <a:xfrm rot="18900000">
                  <a:off x="7705843" y="1382230"/>
                  <a:ext cx="351616" cy="351616"/>
                </a:xfrm>
                <a:prstGeom prst="arc">
                  <a:avLst/>
                </a:prstGeom>
                <a:ln w="19050">
                  <a:solidFill>
                    <a:schemeClr val="accent1"/>
                  </a:solidFill>
                  <a:headEnd type="none" w="sm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Arc 945">
                  <a:extLst>
                    <a:ext uri="{FF2B5EF4-FFF2-40B4-BE49-F238E27FC236}">
                      <a16:creationId xmlns:a16="http://schemas.microsoft.com/office/drawing/2014/main" id="{61A39381-E5B1-47DD-9013-0C6561C83E0B}"/>
                    </a:ext>
                  </a:extLst>
                </p:cNvPr>
                <p:cNvSpPr/>
                <p:nvPr/>
              </p:nvSpPr>
              <p:spPr>
                <a:xfrm rot="18900000" flipH="1" flipV="1">
                  <a:off x="7705845" y="1588054"/>
                  <a:ext cx="351616" cy="351616"/>
                </a:xfrm>
                <a:prstGeom prst="arc">
                  <a:avLst/>
                </a:prstGeom>
                <a:ln w="19050">
                  <a:solidFill>
                    <a:schemeClr val="accent1"/>
                  </a:solidFill>
                  <a:headEnd type="none" w="sm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4" name="Freeform 173">
                <a:extLst>
                  <a:ext uri="{FF2B5EF4-FFF2-40B4-BE49-F238E27FC236}">
                    <a16:creationId xmlns:a16="http://schemas.microsoft.com/office/drawing/2014/main" id="{6F41F94A-5878-4970-94A2-23CFA419F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843" y="5833720"/>
                <a:ext cx="46823" cy="21160"/>
              </a:xfrm>
              <a:custGeom>
                <a:avLst/>
                <a:gdLst>
                  <a:gd name="T0" fmla="*/ 0 w 11"/>
                  <a:gd name="T1" fmla="*/ 3 h 5"/>
                  <a:gd name="T2" fmla="*/ 2 w 11"/>
                  <a:gd name="T3" fmla="*/ 0 h 5"/>
                  <a:gd name="T4" fmla="*/ 9 w 11"/>
                  <a:gd name="T5" fmla="*/ 0 h 5"/>
                  <a:gd name="T6" fmla="*/ 11 w 11"/>
                  <a:gd name="T7" fmla="*/ 3 h 5"/>
                  <a:gd name="T8" fmla="*/ 9 w 11"/>
                  <a:gd name="T9" fmla="*/ 5 h 5"/>
                  <a:gd name="T10" fmla="*/ 2 w 11"/>
                  <a:gd name="T11" fmla="*/ 5 h 5"/>
                  <a:gd name="T12" fmla="*/ 0 w 11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5">
                    <a:moveTo>
                      <a:pt x="0" y="3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1" y="1"/>
                      <a:pt x="11" y="3"/>
                    </a:cubicBezTo>
                    <a:cubicBezTo>
                      <a:pt x="11" y="4"/>
                      <a:pt x="10" y="5"/>
                      <a:pt x="9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/>
              </a:p>
            </p:txBody>
          </p:sp>
        </p:grp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CDE4108E-CE9F-45C3-A572-152E29799F22}"/>
                </a:ext>
              </a:extLst>
            </p:cNvPr>
            <p:cNvSpPr txBox="1"/>
            <p:nvPr/>
          </p:nvSpPr>
          <p:spPr>
            <a:xfrm>
              <a:off x="7247509" y="5569620"/>
              <a:ext cx="420271" cy="246221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de-DE" sz="200" dirty="0"/>
                <a:t>10101010101010101010101001010101010101010101010101010100011100101010100001010001</a:t>
              </a:r>
            </a:p>
          </p:txBody>
        </p:sp>
        <p:grpSp>
          <p:nvGrpSpPr>
            <p:cNvPr id="50" name="Grafik 23" descr="Laptop">
              <a:extLst>
                <a:ext uri="{FF2B5EF4-FFF2-40B4-BE49-F238E27FC236}">
                  <a16:creationId xmlns:a16="http://schemas.microsoft.com/office/drawing/2014/main" id="{1433A592-7102-4468-B7AA-FBC40F8F4E16}"/>
                </a:ext>
              </a:extLst>
            </p:cNvPr>
            <p:cNvGrpSpPr/>
            <p:nvPr/>
          </p:nvGrpSpPr>
          <p:grpSpPr>
            <a:xfrm>
              <a:off x="7157654" y="5426715"/>
              <a:ext cx="588003" cy="588003"/>
              <a:chOff x="7157654" y="5426715"/>
              <a:chExt cx="588003" cy="588003"/>
            </a:xfrm>
          </p:grpSpPr>
          <p:sp>
            <p:nvSpPr>
              <p:cNvPr id="51" name="Freihandform: Form 50">
                <a:extLst>
                  <a:ext uri="{FF2B5EF4-FFF2-40B4-BE49-F238E27FC236}">
                    <a16:creationId xmlns:a16="http://schemas.microsoft.com/office/drawing/2014/main" id="{632AC133-463E-4F71-A730-F919F963DE73}"/>
                  </a:ext>
                </a:extLst>
              </p:cNvPr>
              <p:cNvSpPr/>
              <p:nvPr/>
            </p:nvSpPr>
            <p:spPr>
              <a:xfrm>
                <a:off x="7243404" y="5549215"/>
                <a:ext cx="416502" cy="281751"/>
              </a:xfrm>
              <a:custGeom>
                <a:avLst/>
                <a:gdLst>
                  <a:gd name="connsiteX0" fmla="*/ 379752 w 416502"/>
                  <a:gd name="connsiteY0" fmla="*/ 245001 h 281751"/>
                  <a:gd name="connsiteX1" fmla="*/ 36750 w 416502"/>
                  <a:gd name="connsiteY1" fmla="*/ 245001 h 281751"/>
                  <a:gd name="connsiteX2" fmla="*/ 36750 w 416502"/>
                  <a:gd name="connsiteY2" fmla="*/ 36750 h 281751"/>
                  <a:gd name="connsiteX3" fmla="*/ 379752 w 416502"/>
                  <a:gd name="connsiteY3" fmla="*/ 36750 h 281751"/>
                  <a:gd name="connsiteX4" fmla="*/ 379752 w 416502"/>
                  <a:gd name="connsiteY4" fmla="*/ 245001 h 281751"/>
                  <a:gd name="connsiteX5" fmla="*/ 416502 w 416502"/>
                  <a:gd name="connsiteY5" fmla="*/ 24500 h 281751"/>
                  <a:gd name="connsiteX6" fmla="*/ 392002 w 416502"/>
                  <a:gd name="connsiteY6" fmla="*/ 0 h 281751"/>
                  <a:gd name="connsiteX7" fmla="*/ 24500 w 416502"/>
                  <a:gd name="connsiteY7" fmla="*/ 0 h 281751"/>
                  <a:gd name="connsiteX8" fmla="*/ 0 w 416502"/>
                  <a:gd name="connsiteY8" fmla="*/ 24500 h 281751"/>
                  <a:gd name="connsiteX9" fmla="*/ 0 w 416502"/>
                  <a:gd name="connsiteY9" fmla="*/ 281751 h 281751"/>
                  <a:gd name="connsiteX10" fmla="*/ 416502 w 416502"/>
                  <a:gd name="connsiteY10" fmla="*/ 281751 h 281751"/>
                  <a:gd name="connsiteX11" fmla="*/ 416502 w 416502"/>
                  <a:gd name="connsiteY11" fmla="*/ 24500 h 281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6502" h="281751">
                    <a:moveTo>
                      <a:pt x="379752" y="245001"/>
                    </a:moveTo>
                    <a:lnTo>
                      <a:pt x="36750" y="245001"/>
                    </a:lnTo>
                    <a:lnTo>
                      <a:pt x="36750" y="36750"/>
                    </a:lnTo>
                    <a:lnTo>
                      <a:pt x="379752" y="36750"/>
                    </a:lnTo>
                    <a:lnTo>
                      <a:pt x="379752" y="245001"/>
                    </a:lnTo>
                    <a:close/>
                    <a:moveTo>
                      <a:pt x="416502" y="24500"/>
                    </a:moveTo>
                    <a:cubicBezTo>
                      <a:pt x="416502" y="11025"/>
                      <a:pt x="405477" y="0"/>
                      <a:pt x="392002" y="0"/>
                    </a:cubicBezTo>
                    <a:lnTo>
                      <a:pt x="24500" y="0"/>
                    </a:lnTo>
                    <a:cubicBezTo>
                      <a:pt x="11025" y="0"/>
                      <a:pt x="0" y="11025"/>
                      <a:pt x="0" y="24500"/>
                    </a:cubicBezTo>
                    <a:lnTo>
                      <a:pt x="0" y="281751"/>
                    </a:lnTo>
                    <a:lnTo>
                      <a:pt x="416502" y="281751"/>
                    </a:lnTo>
                    <a:lnTo>
                      <a:pt x="416502" y="24500"/>
                    </a:lnTo>
                    <a:close/>
                  </a:path>
                </a:pathLst>
              </a:custGeom>
              <a:solidFill>
                <a:schemeClr val="accent1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2" name="Freihandform: Form 51">
                <a:extLst>
                  <a:ext uri="{FF2B5EF4-FFF2-40B4-BE49-F238E27FC236}">
                    <a16:creationId xmlns:a16="http://schemas.microsoft.com/office/drawing/2014/main" id="{63A42758-1834-48BC-BA9E-792CDB1B5FC7}"/>
                  </a:ext>
                </a:extLst>
              </p:cNvPr>
              <p:cNvSpPr/>
              <p:nvPr/>
            </p:nvSpPr>
            <p:spPr>
              <a:xfrm>
                <a:off x="7169904" y="5855467"/>
                <a:ext cx="563502" cy="36750"/>
              </a:xfrm>
              <a:custGeom>
                <a:avLst/>
                <a:gdLst>
                  <a:gd name="connsiteX0" fmla="*/ 318502 w 563502"/>
                  <a:gd name="connsiteY0" fmla="*/ 0 h 36750"/>
                  <a:gd name="connsiteX1" fmla="*/ 318502 w 563502"/>
                  <a:gd name="connsiteY1" fmla="*/ 6125 h 36750"/>
                  <a:gd name="connsiteX2" fmla="*/ 312377 w 563502"/>
                  <a:gd name="connsiteY2" fmla="*/ 12250 h 36750"/>
                  <a:gd name="connsiteX3" fmla="*/ 251126 w 563502"/>
                  <a:gd name="connsiteY3" fmla="*/ 12250 h 36750"/>
                  <a:gd name="connsiteX4" fmla="*/ 245001 w 563502"/>
                  <a:gd name="connsiteY4" fmla="*/ 6125 h 36750"/>
                  <a:gd name="connsiteX5" fmla="*/ 245001 w 563502"/>
                  <a:gd name="connsiteY5" fmla="*/ 0 h 36750"/>
                  <a:gd name="connsiteX6" fmla="*/ 0 w 563502"/>
                  <a:gd name="connsiteY6" fmla="*/ 0 h 36750"/>
                  <a:gd name="connsiteX7" fmla="*/ 0 w 563502"/>
                  <a:gd name="connsiteY7" fmla="*/ 12250 h 36750"/>
                  <a:gd name="connsiteX8" fmla="*/ 24500 w 563502"/>
                  <a:gd name="connsiteY8" fmla="*/ 36750 h 36750"/>
                  <a:gd name="connsiteX9" fmla="*/ 539003 w 563502"/>
                  <a:gd name="connsiteY9" fmla="*/ 36750 h 36750"/>
                  <a:gd name="connsiteX10" fmla="*/ 563503 w 563502"/>
                  <a:gd name="connsiteY10" fmla="*/ 12250 h 36750"/>
                  <a:gd name="connsiteX11" fmla="*/ 563503 w 563502"/>
                  <a:gd name="connsiteY11" fmla="*/ 0 h 36750"/>
                  <a:gd name="connsiteX12" fmla="*/ 318502 w 563502"/>
                  <a:gd name="connsiteY12" fmla="*/ 0 h 3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3502" h="36750">
                    <a:moveTo>
                      <a:pt x="318502" y="0"/>
                    </a:moveTo>
                    <a:lnTo>
                      <a:pt x="318502" y="6125"/>
                    </a:lnTo>
                    <a:cubicBezTo>
                      <a:pt x="318502" y="9800"/>
                      <a:pt x="316052" y="12250"/>
                      <a:pt x="312377" y="12250"/>
                    </a:cubicBezTo>
                    <a:lnTo>
                      <a:pt x="251126" y="12250"/>
                    </a:lnTo>
                    <a:cubicBezTo>
                      <a:pt x="247451" y="12250"/>
                      <a:pt x="245001" y="9800"/>
                      <a:pt x="245001" y="6125"/>
                    </a:cubicBezTo>
                    <a:lnTo>
                      <a:pt x="245001" y="0"/>
                    </a:lnTo>
                    <a:lnTo>
                      <a:pt x="0" y="0"/>
                    </a:lnTo>
                    <a:lnTo>
                      <a:pt x="0" y="12250"/>
                    </a:lnTo>
                    <a:cubicBezTo>
                      <a:pt x="0" y="25725"/>
                      <a:pt x="11025" y="36750"/>
                      <a:pt x="24500" y="36750"/>
                    </a:cubicBezTo>
                    <a:lnTo>
                      <a:pt x="539003" y="36750"/>
                    </a:lnTo>
                    <a:cubicBezTo>
                      <a:pt x="552478" y="36750"/>
                      <a:pt x="563503" y="25725"/>
                      <a:pt x="563503" y="12250"/>
                    </a:cubicBezTo>
                    <a:lnTo>
                      <a:pt x="563503" y="0"/>
                    </a:lnTo>
                    <a:lnTo>
                      <a:pt x="31850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57" name="Textfeld 56">
            <a:extLst>
              <a:ext uri="{FF2B5EF4-FFF2-40B4-BE49-F238E27FC236}">
                <a16:creationId xmlns:a16="http://schemas.microsoft.com/office/drawing/2014/main" id="{B6E6A77A-77EA-4DAF-B6D3-EAE158B551DC}"/>
              </a:ext>
            </a:extLst>
          </p:cNvPr>
          <p:cNvSpPr txBox="1"/>
          <p:nvPr/>
        </p:nvSpPr>
        <p:spPr>
          <a:xfrm>
            <a:off x="5074428" y="3996353"/>
            <a:ext cx="2088232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Go-Live</a:t>
            </a:r>
          </a:p>
          <a:p>
            <a:pPr algn="ctr"/>
            <a:r>
              <a:rPr lang="de-DE" sz="1600" dirty="0">
                <a:solidFill>
                  <a:schemeClr val="bg1"/>
                </a:solidFill>
              </a:rPr>
              <a:t>&lt;Datum&gt;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02337988-BEF8-4B70-8378-307AF5125C27}"/>
              </a:ext>
            </a:extLst>
          </p:cNvPr>
          <p:cNvSpPr txBox="1"/>
          <p:nvPr/>
        </p:nvSpPr>
        <p:spPr>
          <a:xfrm>
            <a:off x="7479966" y="3996353"/>
            <a:ext cx="2088232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Offene Fragen</a:t>
            </a:r>
          </a:p>
          <a:p>
            <a:pPr algn="ctr"/>
            <a:r>
              <a:rPr lang="de-DE" sz="1600" dirty="0">
                <a:solidFill>
                  <a:schemeClr val="bg1"/>
                </a:solidFill>
              </a:rPr>
              <a:t>&lt;Datum&gt;</a:t>
            </a:r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68F35ECA-B777-439E-BE33-57A678843CDC}"/>
              </a:ext>
            </a:extLst>
          </p:cNvPr>
          <p:cNvGrpSpPr/>
          <p:nvPr/>
        </p:nvGrpSpPr>
        <p:grpSpPr>
          <a:xfrm>
            <a:off x="10491979" y="2670846"/>
            <a:ext cx="700472" cy="700472"/>
            <a:chOff x="9540880" y="956182"/>
            <a:chExt cx="700472" cy="700472"/>
          </a:xfrm>
        </p:grpSpPr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5490B4C2-154B-40B9-93B0-A7E84B860BB0}"/>
                </a:ext>
              </a:extLst>
            </p:cNvPr>
            <p:cNvSpPr/>
            <p:nvPr/>
          </p:nvSpPr>
          <p:spPr>
            <a:xfrm>
              <a:off x="9540880" y="956182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61" name="Grafik 50" descr="Aktenkoffer">
              <a:extLst>
                <a:ext uri="{FF2B5EF4-FFF2-40B4-BE49-F238E27FC236}">
                  <a16:creationId xmlns:a16="http://schemas.microsoft.com/office/drawing/2014/main" id="{9DC1C176-67F7-48C6-BD08-392237228018}"/>
                </a:ext>
              </a:extLst>
            </p:cNvPr>
            <p:cNvGrpSpPr/>
            <p:nvPr/>
          </p:nvGrpSpPr>
          <p:grpSpPr>
            <a:xfrm>
              <a:off x="9670613" y="1084811"/>
              <a:ext cx="441006" cy="383124"/>
              <a:chOff x="9670613" y="1084811"/>
              <a:chExt cx="441006" cy="383124"/>
            </a:xfrm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09380C0B-4762-4926-8B76-E1D8BFFB2263}"/>
                  </a:ext>
                </a:extLst>
              </p:cNvPr>
              <p:cNvSpPr/>
              <p:nvPr/>
            </p:nvSpPr>
            <p:spPr>
              <a:xfrm>
                <a:off x="9670613" y="1291533"/>
                <a:ext cx="441006" cy="176402"/>
              </a:xfrm>
              <a:custGeom>
                <a:avLst/>
                <a:gdLst>
                  <a:gd name="connsiteX0" fmla="*/ 253579 w 441006"/>
                  <a:gd name="connsiteY0" fmla="*/ 11025 h 176402"/>
                  <a:gd name="connsiteX1" fmla="*/ 231529 w 441006"/>
                  <a:gd name="connsiteY1" fmla="*/ 33076 h 176402"/>
                  <a:gd name="connsiteX2" fmla="*/ 209478 w 441006"/>
                  <a:gd name="connsiteY2" fmla="*/ 33076 h 176402"/>
                  <a:gd name="connsiteX3" fmla="*/ 187428 w 441006"/>
                  <a:gd name="connsiteY3" fmla="*/ 11025 h 176402"/>
                  <a:gd name="connsiteX4" fmla="*/ 187428 w 441006"/>
                  <a:gd name="connsiteY4" fmla="*/ 0 h 176402"/>
                  <a:gd name="connsiteX5" fmla="*/ 0 w 441006"/>
                  <a:gd name="connsiteY5" fmla="*/ 0 h 176402"/>
                  <a:gd name="connsiteX6" fmla="*/ 0 w 441006"/>
                  <a:gd name="connsiteY6" fmla="*/ 154352 h 176402"/>
                  <a:gd name="connsiteX7" fmla="*/ 22050 w 441006"/>
                  <a:gd name="connsiteY7" fmla="*/ 176403 h 176402"/>
                  <a:gd name="connsiteX8" fmla="*/ 418956 w 441006"/>
                  <a:gd name="connsiteY8" fmla="*/ 176403 h 176402"/>
                  <a:gd name="connsiteX9" fmla="*/ 441007 w 441006"/>
                  <a:gd name="connsiteY9" fmla="*/ 154352 h 176402"/>
                  <a:gd name="connsiteX10" fmla="*/ 441007 w 441006"/>
                  <a:gd name="connsiteY10" fmla="*/ 0 h 176402"/>
                  <a:gd name="connsiteX11" fmla="*/ 253579 w 441006"/>
                  <a:gd name="connsiteY11" fmla="*/ 0 h 176402"/>
                  <a:gd name="connsiteX12" fmla="*/ 253579 w 441006"/>
                  <a:gd name="connsiteY12" fmla="*/ 11025 h 17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1006" h="176402">
                    <a:moveTo>
                      <a:pt x="253579" y="11025"/>
                    </a:moveTo>
                    <a:cubicBezTo>
                      <a:pt x="253579" y="23153"/>
                      <a:pt x="243656" y="33076"/>
                      <a:pt x="231529" y="33076"/>
                    </a:cubicBezTo>
                    <a:lnTo>
                      <a:pt x="209478" y="33076"/>
                    </a:lnTo>
                    <a:cubicBezTo>
                      <a:pt x="197350" y="33076"/>
                      <a:pt x="187428" y="23153"/>
                      <a:pt x="187428" y="11025"/>
                    </a:cubicBezTo>
                    <a:lnTo>
                      <a:pt x="187428" y="0"/>
                    </a:lnTo>
                    <a:lnTo>
                      <a:pt x="0" y="0"/>
                    </a:lnTo>
                    <a:lnTo>
                      <a:pt x="0" y="154352"/>
                    </a:lnTo>
                    <a:cubicBezTo>
                      <a:pt x="0" y="166480"/>
                      <a:pt x="9923" y="176403"/>
                      <a:pt x="22050" y="176403"/>
                    </a:cubicBezTo>
                    <a:lnTo>
                      <a:pt x="418956" y="176403"/>
                    </a:lnTo>
                    <a:cubicBezTo>
                      <a:pt x="431084" y="176403"/>
                      <a:pt x="441007" y="166480"/>
                      <a:pt x="441007" y="154352"/>
                    </a:cubicBezTo>
                    <a:lnTo>
                      <a:pt x="441007" y="0"/>
                    </a:lnTo>
                    <a:lnTo>
                      <a:pt x="253579" y="0"/>
                    </a:lnTo>
                    <a:lnTo>
                      <a:pt x="253579" y="11025"/>
                    </a:lnTo>
                    <a:close/>
                  </a:path>
                </a:pathLst>
              </a:custGeom>
              <a:solidFill>
                <a:schemeClr val="tx1"/>
              </a:solidFill>
              <a:ln w="54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51666448-1BB0-46C9-A187-0E1A3A1980E2}"/>
                  </a:ext>
                </a:extLst>
              </p:cNvPr>
              <p:cNvSpPr/>
              <p:nvPr/>
            </p:nvSpPr>
            <p:spPr>
              <a:xfrm>
                <a:off x="9670613" y="1084811"/>
                <a:ext cx="441006" cy="184671"/>
              </a:xfrm>
              <a:custGeom>
                <a:avLst/>
                <a:gdLst>
                  <a:gd name="connsiteX0" fmla="*/ 418956 w 441006"/>
                  <a:gd name="connsiteY0" fmla="*/ 74420 h 184671"/>
                  <a:gd name="connsiteX1" fmla="*/ 308705 w 441006"/>
                  <a:gd name="connsiteY1" fmla="*/ 74420 h 184671"/>
                  <a:gd name="connsiteX2" fmla="*/ 308705 w 441006"/>
                  <a:gd name="connsiteY2" fmla="*/ 38588 h 184671"/>
                  <a:gd name="connsiteX3" fmla="*/ 270117 w 441006"/>
                  <a:gd name="connsiteY3" fmla="*/ 0 h 184671"/>
                  <a:gd name="connsiteX4" fmla="*/ 170890 w 441006"/>
                  <a:gd name="connsiteY4" fmla="*/ 0 h 184671"/>
                  <a:gd name="connsiteX5" fmla="*/ 132302 w 441006"/>
                  <a:gd name="connsiteY5" fmla="*/ 38588 h 184671"/>
                  <a:gd name="connsiteX6" fmla="*/ 132302 w 441006"/>
                  <a:gd name="connsiteY6" fmla="*/ 74420 h 184671"/>
                  <a:gd name="connsiteX7" fmla="*/ 22050 w 441006"/>
                  <a:gd name="connsiteY7" fmla="*/ 74420 h 184671"/>
                  <a:gd name="connsiteX8" fmla="*/ 0 w 441006"/>
                  <a:gd name="connsiteY8" fmla="*/ 96470 h 184671"/>
                  <a:gd name="connsiteX9" fmla="*/ 0 w 441006"/>
                  <a:gd name="connsiteY9" fmla="*/ 184672 h 184671"/>
                  <a:gd name="connsiteX10" fmla="*/ 187428 w 441006"/>
                  <a:gd name="connsiteY10" fmla="*/ 184672 h 184671"/>
                  <a:gd name="connsiteX11" fmla="*/ 187428 w 441006"/>
                  <a:gd name="connsiteY11" fmla="*/ 173646 h 184671"/>
                  <a:gd name="connsiteX12" fmla="*/ 253579 w 441006"/>
                  <a:gd name="connsiteY12" fmla="*/ 173646 h 184671"/>
                  <a:gd name="connsiteX13" fmla="*/ 253579 w 441006"/>
                  <a:gd name="connsiteY13" fmla="*/ 184672 h 184671"/>
                  <a:gd name="connsiteX14" fmla="*/ 441007 w 441006"/>
                  <a:gd name="connsiteY14" fmla="*/ 184672 h 184671"/>
                  <a:gd name="connsiteX15" fmla="*/ 441007 w 441006"/>
                  <a:gd name="connsiteY15" fmla="*/ 96470 h 184671"/>
                  <a:gd name="connsiteX16" fmla="*/ 418956 w 441006"/>
                  <a:gd name="connsiteY16" fmla="*/ 74420 h 184671"/>
                  <a:gd name="connsiteX17" fmla="*/ 165378 w 441006"/>
                  <a:gd name="connsiteY17" fmla="*/ 74420 h 184671"/>
                  <a:gd name="connsiteX18" fmla="*/ 165378 w 441006"/>
                  <a:gd name="connsiteY18" fmla="*/ 38588 h 184671"/>
                  <a:gd name="connsiteX19" fmla="*/ 170890 w 441006"/>
                  <a:gd name="connsiteY19" fmla="*/ 33076 h 184671"/>
                  <a:gd name="connsiteX20" fmla="*/ 270117 w 441006"/>
                  <a:gd name="connsiteY20" fmla="*/ 33076 h 184671"/>
                  <a:gd name="connsiteX21" fmla="*/ 275629 w 441006"/>
                  <a:gd name="connsiteY21" fmla="*/ 38588 h 184671"/>
                  <a:gd name="connsiteX22" fmla="*/ 275629 w 441006"/>
                  <a:gd name="connsiteY22" fmla="*/ 74420 h 184671"/>
                  <a:gd name="connsiteX23" fmla="*/ 165378 w 441006"/>
                  <a:gd name="connsiteY23" fmla="*/ 74420 h 184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41006" h="184671">
                    <a:moveTo>
                      <a:pt x="418956" y="74420"/>
                    </a:moveTo>
                    <a:lnTo>
                      <a:pt x="308705" y="74420"/>
                    </a:lnTo>
                    <a:lnTo>
                      <a:pt x="308705" y="38588"/>
                    </a:lnTo>
                    <a:cubicBezTo>
                      <a:pt x="308705" y="17089"/>
                      <a:pt x="291616" y="0"/>
                      <a:pt x="270117" y="0"/>
                    </a:cubicBezTo>
                    <a:lnTo>
                      <a:pt x="170890" y="0"/>
                    </a:lnTo>
                    <a:cubicBezTo>
                      <a:pt x="149391" y="0"/>
                      <a:pt x="132302" y="17089"/>
                      <a:pt x="132302" y="38588"/>
                    </a:cubicBezTo>
                    <a:lnTo>
                      <a:pt x="132302" y="74420"/>
                    </a:lnTo>
                    <a:lnTo>
                      <a:pt x="22050" y="74420"/>
                    </a:lnTo>
                    <a:cubicBezTo>
                      <a:pt x="9923" y="74420"/>
                      <a:pt x="0" y="84343"/>
                      <a:pt x="0" y="96470"/>
                    </a:cubicBezTo>
                    <a:lnTo>
                      <a:pt x="0" y="184672"/>
                    </a:lnTo>
                    <a:lnTo>
                      <a:pt x="187428" y="184672"/>
                    </a:lnTo>
                    <a:lnTo>
                      <a:pt x="187428" y="173646"/>
                    </a:lnTo>
                    <a:lnTo>
                      <a:pt x="253579" y="173646"/>
                    </a:lnTo>
                    <a:lnTo>
                      <a:pt x="253579" y="184672"/>
                    </a:lnTo>
                    <a:lnTo>
                      <a:pt x="441007" y="184672"/>
                    </a:lnTo>
                    <a:lnTo>
                      <a:pt x="441007" y="96470"/>
                    </a:lnTo>
                    <a:cubicBezTo>
                      <a:pt x="441007" y="84343"/>
                      <a:pt x="431084" y="74420"/>
                      <a:pt x="418956" y="74420"/>
                    </a:cubicBezTo>
                    <a:moveTo>
                      <a:pt x="165378" y="74420"/>
                    </a:moveTo>
                    <a:lnTo>
                      <a:pt x="165378" y="38588"/>
                    </a:lnTo>
                    <a:cubicBezTo>
                      <a:pt x="165378" y="35281"/>
                      <a:pt x="167583" y="33076"/>
                      <a:pt x="170890" y="33076"/>
                    </a:cubicBezTo>
                    <a:lnTo>
                      <a:pt x="270117" y="33076"/>
                    </a:lnTo>
                    <a:cubicBezTo>
                      <a:pt x="273424" y="33076"/>
                      <a:pt x="275629" y="35281"/>
                      <a:pt x="275629" y="38588"/>
                    </a:cubicBezTo>
                    <a:lnTo>
                      <a:pt x="275629" y="74420"/>
                    </a:lnTo>
                    <a:lnTo>
                      <a:pt x="165378" y="74420"/>
                    </a:lnTo>
                    <a:close/>
                  </a:path>
                </a:pathLst>
              </a:custGeom>
              <a:solidFill>
                <a:schemeClr val="tx1"/>
              </a:solidFill>
              <a:ln w="545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sp>
        <p:nvSpPr>
          <p:cNvPr id="64" name="Textfeld 63">
            <a:extLst>
              <a:ext uri="{FF2B5EF4-FFF2-40B4-BE49-F238E27FC236}">
                <a16:creationId xmlns:a16="http://schemas.microsoft.com/office/drawing/2014/main" id="{FE3B9AB8-DE98-4A37-960B-B021F3FCDA02}"/>
              </a:ext>
            </a:extLst>
          </p:cNvPr>
          <p:cNvSpPr txBox="1"/>
          <p:nvPr/>
        </p:nvSpPr>
        <p:spPr>
          <a:xfrm>
            <a:off x="9885504" y="3996353"/>
            <a:ext cx="2088232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bg1"/>
                </a:solidFill>
              </a:rPr>
              <a:t>Nächste Schritte</a:t>
            </a:r>
          </a:p>
          <a:p>
            <a:pPr algn="ctr"/>
            <a:r>
              <a:rPr lang="de-DE" sz="1600" dirty="0">
                <a:solidFill>
                  <a:schemeClr val="bg1"/>
                </a:solidFill>
              </a:rPr>
              <a:t>&lt;Aufgabe&gt;</a:t>
            </a:r>
          </a:p>
        </p:txBody>
      </p: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C43E09BF-4273-4AFE-AEA5-F1C598FF1D7B}"/>
              </a:ext>
            </a:extLst>
          </p:cNvPr>
          <p:cNvGrpSpPr/>
          <p:nvPr/>
        </p:nvGrpSpPr>
        <p:grpSpPr>
          <a:xfrm>
            <a:off x="933334" y="2670846"/>
            <a:ext cx="702000" cy="702000"/>
            <a:chOff x="3515249" y="3021150"/>
            <a:chExt cx="702000" cy="702000"/>
          </a:xfrm>
        </p:grpSpPr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85177BD1-7A35-45BA-A080-AD1B965282C0}"/>
                </a:ext>
              </a:extLst>
            </p:cNvPr>
            <p:cNvSpPr/>
            <p:nvPr/>
          </p:nvSpPr>
          <p:spPr>
            <a:xfrm>
              <a:off x="3515249" y="3021150"/>
              <a:ext cx="702000" cy="702000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67" name="Grafik 66" descr="Tageskalender">
              <a:extLst>
                <a:ext uri="{FF2B5EF4-FFF2-40B4-BE49-F238E27FC236}">
                  <a16:creationId xmlns:a16="http://schemas.microsoft.com/office/drawing/2014/main" id="{AF6A41F5-009D-4790-87D7-CC188BCD4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3581464" y="3087365"/>
              <a:ext cx="569569" cy="569569"/>
            </a:xfrm>
            <a:prstGeom prst="rect">
              <a:avLst/>
            </a:prstGeom>
          </p:spPr>
        </p:pic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84BB0350-6EA5-4B15-8AF5-E685BEEDCF91}"/>
              </a:ext>
            </a:extLst>
          </p:cNvPr>
          <p:cNvGrpSpPr/>
          <p:nvPr/>
        </p:nvGrpSpPr>
        <p:grpSpPr>
          <a:xfrm>
            <a:off x="8102699" y="2670846"/>
            <a:ext cx="700472" cy="700472"/>
            <a:chOff x="8225737" y="4643341"/>
            <a:chExt cx="700472" cy="700472"/>
          </a:xfrm>
        </p:grpSpPr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2D836D1C-8B3F-43D4-B417-F6A0FADAEBC4}"/>
                </a:ext>
              </a:extLst>
            </p:cNvPr>
            <p:cNvSpPr/>
            <p:nvPr/>
          </p:nvSpPr>
          <p:spPr>
            <a:xfrm>
              <a:off x="8225737" y="4643341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0" name="Grafik 69" descr="Fragezeichen">
              <a:extLst>
                <a:ext uri="{FF2B5EF4-FFF2-40B4-BE49-F238E27FC236}">
                  <a16:creationId xmlns:a16="http://schemas.microsoft.com/office/drawing/2014/main" id="{FCEA8CD5-81BE-4755-91EE-8E5B74AB1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8264725" y="4687127"/>
              <a:ext cx="612899" cy="6128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416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3845"/>
            <a:ext cx="10515600" cy="904875"/>
          </a:xfrm>
        </p:spPr>
        <p:txBody>
          <a:bodyPr/>
          <a:lstStyle/>
          <a:p>
            <a:r>
              <a:rPr lang="en-US" dirty="0"/>
              <a:t>Überblick</a:t>
            </a:r>
            <a:endParaRPr lang="en-GB" dirty="0"/>
          </a:p>
        </p:txBody>
      </p:sp>
      <p:sp>
        <p:nvSpPr>
          <p:cNvPr id="12" name="Rounded Rectangle 26">
            <a:extLst>
              <a:ext uri="{FF2B5EF4-FFF2-40B4-BE49-F238E27FC236}">
                <a16:creationId xmlns:a16="http://schemas.microsoft.com/office/drawing/2014/main" id="{230342BF-CA5D-4D25-A9CD-D3050EFD8300}"/>
              </a:ext>
            </a:extLst>
          </p:cNvPr>
          <p:cNvSpPr/>
          <p:nvPr/>
        </p:nvSpPr>
        <p:spPr>
          <a:xfrm>
            <a:off x="11768138" y="10107306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3A66CB-F4C4-4897-B084-A46943DB4E9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849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464849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8406165-478B-4778-B022-C36F2D28196D}"/>
              </a:ext>
            </a:extLst>
          </p:cNvPr>
          <p:cNvSpPr txBox="1">
            <a:spLocks/>
          </p:cNvSpPr>
          <p:nvPr/>
        </p:nvSpPr>
        <p:spPr>
          <a:xfrm>
            <a:off x="7069930" y="10312850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DD3AC0-B594-4B17-916D-8672781E176E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46484A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19.07.2021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46484A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8" name="Straight Connector 33">
            <a:extLst>
              <a:ext uri="{FF2B5EF4-FFF2-40B4-BE49-F238E27FC236}">
                <a16:creationId xmlns:a16="http://schemas.microsoft.com/office/drawing/2014/main" id="{384A98C5-AA13-40AE-8073-3C5BB8588143}"/>
              </a:ext>
            </a:extLst>
          </p:cNvPr>
          <p:cNvCxnSpPr/>
          <p:nvPr/>
        </p:nvCxnSpPr>
        <p:spPr>
          <a:xfrm>
            <a:off x="911424" y="1565977"/>
            <a:ext cx="371475" cy="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Untertitel 2">
            <a:extLst>
              <a:ext uri="{FF2B5EF4-FFF2-40B4-BE49-F238E27FC236}">
                <a16:creationId xmlns:a16="http://schemas.microsoft.com/office/drawing/2014/main" id="{ABB85EC3-AF59-4C6E-9D99-38D28276BB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&lt;Projektname&gt;</a:t>
            </a:r>
          </a:p>
          <a:p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C088EA0-C291-4236-A156-D1830C3C0A57}"/>
              </a:ext>
            </a:extLst>
          </p:cNvPr>
          <p:cNvSpPr txBox="1"/>
          <p:nvPr/>
        </p:nvSpPr>
        <p:spPr>
          <a:xfrm>
            <a:off x="203602" y="6077137"/>
            <a:ext cx="3503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01. Aktueller Projektstand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5E8956F-5AE0-4CE0-A353-6A1DBA50A52C}"/>
              </a:ext>
            </a:extLst>
          </p:cNvPr>
          <p:cNvSpPr txBox="1"/>
          <p:nvPr/>
        </p:nvSpPr>
        <p:spPr>
          <a:xfrm>
            <a:off x="4096043" y="6077137"/>
            <a:ext cx="3944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02. Angestrebte Systemarchitektur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D606AB84-0A95-4E4E-87CF-57C1B1C372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0" y="2132857"/>
            <a:ext cx="4063999" cy="3368972"/>
          </a:xfrm>
        </p:spPr>
        <p:txBody>
          <a:bodyPr/>
          <a:lstStyle/>
          <a:p>
            <a:r>
              <a:rPr lang="en-US" dirty="0"/>
              <a:t>01. </a:t>
            </a:r>
            <a:r>
              <a:rPr lang="en-US" dirty="0" err="1"/>
              <a:t>Aktueller</a:t>
            </a:r>
            <a:r>
              <a:rPr lang="en-US" dirty="0"/>
              <a:t> </a:t>
            </a:r>
            <a:r>
              <a:rPr lang="en-US" dirty="0" err="1"/>
              <a:t>Projektstand</a:t>
            </a:r>
            <a:endParaRPr lang="en-US" dirty="0"/>
          </a:p>
        </p:txBody>
      </p:sp>
      <p:sp>
        <p:nvSpPr>
          <p:cNvPr id="35" name="Freeform 98">
            <a:extLst>
              <a:ext uri="{FF2B5EF4-FFF2-40B4-BE49-F238E27FC236}">
                <a16:creationId xmlns:a16="http://schemas.microsoft.com/office/drawing/2014/main" id="{3C71095E-3CF9-4DA7-A0E5-4E421588693B}"/>
              </a:ext>
            </a:extLst>
          </p:cNvPr>
          <p:cNvSpPr>
            <a:spLocks noEditPoints="1"/>
          </p:cNvSpPr>
          <p:nvPr/>
        </p:nvSpPr>
        <p:spPr bwMode="auto">
          <a:xfrm>
            <a:off x="2942122" y="3108699"/>
            <a:ext cx="1996699" cy="2172878"/>
          </a:xfrm>
          <a:custGeom>
            <a:avLst/>
            <a:gdLst>
              <a:gd name="T0" fmla="*/ 514 w 557"/>
              <a:gd name="T1" fmla="*/ 600 h 600"/>
              <a:gd name="T2" fmla="*/ 0 w 557"/>
              <a:gd name="T3" fmla="*/ 557 h 600"/>
              <a:gd name="T4" fmla="*/ 43 w 557"/>
              <a:gd name="T5" fmla="*/ 85 h 600"/>
              <a:gd name="T6" fmla="*/ 85 w 557"/>
              <a:gd name="T7" fmla="*/ 53 h 600"/>
              <a:gd name="T8" fmla="*/ 160 w 557"/>
              <a:gd name="T9" fmla="*/ 0 h 600"/>
              <a:gd name="T10" fmla="*/ 214 w 557"/>
              <a:gd name="T11" fmla="*/ 85 h 600"/>
              <a:gd name="T12" fmla="*/ 343 w 557"/>
              <a:gd name="T13" fmla="*/ 53 h 600"/>
              <a:gd name="T14" fmla="*/ 418 w 557"/>
              <a:gd name="T15" fmla="*/ 0 h 600"/>
              <a:gd name="T16" fmla="*/ 471 w 557"/>
              <a:gd name="T17" fmla="*/ 85 h 600"/>
              <a:gd name="T18" fmla="*/ 557 w 557"/>
              <a:gd name="T19" fmla="*/ 128 h 600"/>
              <a:gd name="T20" fmla="*/ 139 w 557"/>
              <a:gd name="T21" fmla="*/ 310 h 600"/>
              <a:gd name="T22" fmla="*/ 43 w 557"/>
              <a:gd name="T23" fmla="*/ 214 h 600"/>
              <a:gd name="T24" fmla="*/ 139 w 557"/>
              <a:gd name="T25" fmla="*/ 310 h 600"/>
              <a:gd name="T26" fmla="*/ 139 w 557"/>
              <a:gd name="T27" fmla="*/ 332 h 600"/>
              <a:gd name="T28" fmla="*/ 43 w 557"/>
              <a:gd name="T29" fmla="*/ 439 h 600"/>
              <a:gd name="T30" fmla="*/ 139 w 557"/>
              <a:gd name="T31" fmla="*/ 557 h 600"/>
              <a:gd name="T32" fmla="*/ 43 w 557"/>
              <a:gd name="T33" fmla="*/ 460 h 600"/>
              <a:gd name="T34" fmla="*/ 139 w 557"/>
              <a:gd name="T35" fmla="*/ 557 h 600"/>
              <a:gd name="T36" fmla="*/ 160 w 557"/>
              <a:gd name="T37" fmla="*/ 43 h 600"/>
              <a:gd name="T38" fmla="*/ 128 w 557"/>
              <a:gd name="T39" fmla="*/ 53 h 600"/>
              <a:gd name="T40" fmla="*/ 139 w 557"/>
              <a:gd name="T41" fmla="*/ 160 h 600"/>
              <a:gd name="T42" fmla="*/ 171 w 557"/>
              <a:gd name="T43" fmla="*/ 150 h 600"/>
              <a:gd name="T44" fmla="*/ 268 w 557"/>
              <a:gd name="T45" fmla="*/ 310 h 600"/>
              <a:gd name="T46" fmla="*/ 160 w 557"/>
              <a:gd name="T47" fmla="*/ 214 h 600"/>
              <a:gd name="T48" fmla="*/ 268 w 557"/>
              <a:gd name="T49" fmla="*/ 310 h 600"/>
              <a:gd name="T50" fmla="*/ 268 w 557"/>
              <a:gd name="T51" fmla="*/ 332 h 600"/>
              <a:gd name="T52" fmla="*/ 160 w 557"/>
              <a:gd name="T53" fmla="*/ 439 h 600"/>
              <a:gd name="T54" fmla="*/ 268 w 557"/>
              <a:gd name="T55" fmla="*/ 557 h 600"/>
              <a:gd name="T56" fmla="*/ 160 w 557"/>
              <a:gd name="T57" fmla="*/ 460 h 600"/>
              <a:gd name="T58" fmla="*/ 268 w 557"/>
              <a:gd name="T59" fmla="*/ 557 h 600"/>
              <a:gd name="T60" fmla="*/ 396 w 557"/>
              <a:gd name="T61" fmla="*/ 214 h 600"/>
              <a:gd name="T62" fmla="*/ 289 w 557"/>
              <a:gd name="T63" fmla="*/ 310 h 600"/>
              <a:gd name="T64" fmla="*/ 396 w 557"/>
              <a:gd name="T65" fmla="*/ 439 h 600"/>
              <a:gd name="T66" fmla="*/ 289 w 557"/>
              <a:gd name="T67" fmla="*/ 332 h 600"/>
              <a:gd name="T68" fmla="*/ 396 w 557"/>
              <a:gd name="T69" fmla="*/ 439 h 600"/>
              <a:gd name="T70" fmla="*/ 396 w 557"/>
              <a:gd name="T71" fmla="*/ 460 h 600"/>
              <a:gd name="T72" fmla="*/ 289 w 557"/>
              <a:gd name="T73" fmla="*/ 557 h 600"/>
              <a:gd name="T74" fmla="*/ 428 w 557"/>
              <a:gd name="T75" fmla="*/ 53 h 600"/>
              <a:gd name="T76" fmla="*/ 396 w 557"/>
              <a:gd name="T77" fmla="*/ 43 h 600"/>
              <a:gd name="T78" fmla="*/ 385 w 557"/>
              <a:gd name="T79" fmla="*/ 150 h 600"/>
              <a:gd name="T80" fmla="*/ 418 w 557"/>
              <a:gd name="T81" fmla="*/ 160 h 600"/>
              <a:gd name="T82" fmla="*/ 428 w 557"/>
              <a:gd name="T83" fmla="*/ 53 h 600"/>
              <a:gd name="T84" fmla="*/ 514 w 557"/>
              <a:gd name="T85" fmla="*/ 214 h 600"/>
              <a:gd name="T86" fmla="*/ 418 w 557"/>
              <a:gd name="T87" fmla="*/ 310 h 600"/>
              <a:gd name="T88" fmla="*/ 514 w 557"/>
              <a:gd name="T89" fmla="*/ 439 h 600"/>
              <a:gd name="T90" fmla="*/ 418 w 557"/>
              <a:gd name="T91" fmla="*/ 332 h 600"/>
              <a:gd name="T92" fmla="*/ 514 w 557"/>
              <a:gd name="T93" fmla="*/ 439 h 600"/>
              <a:gd name="T94" fmla="*/ 514 w 557"/>
              <a:gd name="T95" fmla="*/ 460 h 600"/>
              <a:gd name="T96" fmla="*/ 418 w 557"/>
              <a:gd name="T97" fmla="*/ 557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7" h="600">
                <a:moveTo>
                  <a:pt x="557" y="557"/>
                </a:moveTo>
                <a:cubicBezTo>
                  <a:pt x="557" y="580"/>
                  <a:pt x="537" y="600"/>
                  <a:pt x="514" y="600"/>
                </a:cubicBezTo>
                <a:cubicBezTo>
                  <a:pt x="43" y="600"/>
                  <a:pt x="43" y="600"/>
                  <a:pt x="43" y="600"/>
                </a:cubicBezTo>
                <a:cubicBezTo>
                  <a:pt x="19" y="600"/>
                  <a:pt x="0" y="580"/>
                  <a:pt x="0" y="557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05"/>
                  <a:pt x="19" y="85"/>
                  <a:pt x="43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24"/>
                  <a:pt x="110" y="0"/>
                  <a:pt x="139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90" y="0"/>
                  <a:pt x="214" y="24"/>
                  <a:pt x="214" y="53"/>
                </a:cubicBezTo>
                <a:cubicBezTo>
                  <a:pt x="214" y="85"/>
                  <a:pt x="214" y="85"/>
                  <a:pt x="214" y="85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3" y="24"/>
                  <a:pt x="367" y="0"/>
                  <a:pt x="396" y="0"/>
                </a:cubicBezTo>
                <a:cubicBezTo>
                  <a:pt x="418" y="0"/>
                  <a:pt x="418" y="0"/>
                  <a:pt x="418" y="0"/>
                </a:cubicBezTo>
                <a:cubicBezTo>
                  <a:pt x="447" y="0"/>
                  <a:pt x="471" y="24"/>
                  <a:pt x="471" y="53"/>
                </a:cubicBezTo>
                <a:cubicBezTo>
                  <a:pt x="471" y="85"/>
                  <a:pt x="471" y="85"/>
                  <a:pt x="471" y="85"/>
                </a:cubicBezTo>
                <a:cubicBezTo>
                  <a:pt x="514" y="85"/>
                  <a:pt x="514" y="85"/>
                  <a:pt x="514" y="85"/>
                </a:cubicBezTo>
                <a:cubicBezTo>
                  <a:pt x="537" y="85"/>
                  <a:pt x="557" y="105"/>
                  <a:pt x="557" y="128"/>
                </a:cubicBezTo>
                <a:lnTo>
                  <a:pt x="557" y="557"/>
                </a:lnTo>
                <a:close/>
                <a:moveTo>
                  <a:pt x="139" y="310"/>
                </a:moveTo>
                <a:cubicBezTo>
                  <a:pt x="139" y="214"/>
                  <a:pt x="139" y="214"/>
                  <a:pt x="139" y="214"/>
                </a:cubicBezTo>
                <a:cubicBezTo>
                  <a:pt x="43" y="214"/>
                  <a:pt x="43" y="214"/>
                  <a:pt x="43" y="214"/>
                </a:cubicBezTo>
                <a:cubicBezTo>
                  <a:pt x="43" y="310"/>
                  <a:pt x="43" y="310"/>
                  <a:pt x="43" y="310"/>
                </a:cubicBezTo>
                <a:lnTo>
                  <a:pt x="139" y="310"/>
                </a:lnTo>
                <a:close/>
                <a:moveTo>
                  <a:pt x="139" y="439"/>
                </a:moveTo>
                <a:cubicBezTo>
                  <a:pt x="139" y="332"/>
                  <a:pt x="139" y="332"/>
                  <a:pt x="139" y="332"/>
                </a:cubicBezTo>
                <a:cubicBezTo>
                  <a:pt x="43" y="332"/>
                  <a:pt x="43" y="332"/>
                  <a:pt x="43" y="332"/>
                </a:cubicBezTo>
                <a:cubicBezTo>
                  <a:pt x="43" y="439"/>
                  <a:pt x="43" y="439"/>
                  <a:pt x="43" y="439"/>
                </a:cubicBezTo>
                <a:lnTo>
                  <a:pt x="139" y="439"/>
                </a:lnTo>
                <a:close/>
                <a:moveTo>
                  <a:pt x="139" y="557"/>
                </a:moveTo>
                <a:cubicBezTo>
                  <a:pt x="139" y="460"/>
                  <a:pt x="139" y="460"/>
                  <a:pt x="139" y="460"/>
                </a:cubicBezTo>
                <a:cubicBezTo>
                  <a:pt x="43" y="460"/>
                  <a:pt x="43" y="460"/>
                  <a:pt x="43" y="460"/>
                </a:cubicBezTo>
                <a:cubicBezTo>
                  <a:pt x="43" y="557"/>
                  <a:pt x="43" y="557"/>
                  <a:pt x="43" y="557"/>
                </a:cubicBezTo>
                <a:lnTo>
                  <a:pt x="139" y="557"/>
                </a:lnTo>
                <a:close/>
                <a:moveTo>
                  <a:pt x="171" y="53"/>
                </a:moveTo>
                <a:cubicBezTo>
                  <a:pt x="171" y="48"/>
                  <a:pt x="166" y="43"/>
                  <a:pt x="160" y="43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33" y="43"/>
                  <a:pt x="128" y="48"/>
                  <a:pt x="128" y="53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28" y="155"/>
                  <a:pt x="133" y="160"/>
                  <a:pt x="139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6" y="160"/>
                  <a:pt x="171" y="155"/>
                  <a:pt x="171" y="150"/>
                </a:cubicBezTo>
                <a:lnTo>
                  <a:pt x="171" y="53"/>
                </a:lnTo>
                <a:close/>
                <a:moveTo>
                  <a:pt x="268" y="310"/>
                </a:moveTo>
                <a:cubicBezTo>
                  <a:pt x="268" y="214"/>
                  <a:pt x="268" y="214"/>
                  <a:pt x="268" y="214"/>
                </a:cubicBezTo>
                <a:cubicBezTo>
                  <a:pt x="160" y="214"/>
                  <a:pt x="160" y="214"/>
                  <a:pt x="160" y="214"/>
                </a:cubicBezTo>
                <a:cubicBezTo>
                  <a:pt x="160" y="310"/>
                  <a:pt x="160" y="310"/>
                  <a:pt x="160" y="310"/>
                </a:cubicBezTo>
                <a:lnTo>
                  <a:pt x="268" y="310"/>
                </a:lnTo>
                <a:close/>
                <a:moveTo>
                  <a:pt x="268" y="439"/>
                </a:moveTo>
                <a:cubicBezTo>
                  <a:pt x="268" y="332"/>
                  <a:pt x="268" y="332"/>
                  <a:pt x="268" y="332"/>
                </a:cubicBezTo>
                <a:cubicBezTo>
                  <a:pt x="160" y="332"/>
                  <a:pt x="160" y="332"/>
                  <a:pt x="160" y="332"/>
                </a:cubicBezTo>
                <a:cubicBezTo>
                  <a:pt x="160" y="439"/>
                  <a:pt x="160" y="439"/>
                  <a:pt x="160" y="439"/>
                </a:cubicBezTo>
                <a:lnTo>
                  <a:pt x="268" y="439"/>
                </a:lnTo>
                <a:close/>
                <a:moveTo>
                  <a:pt x="268" y="557"/>
                </a:moveTo>
                <a:cubicBezTo>
                  <a:pt x="268" y="460"/>
                  <a:pt x="268" y="460"/>
                  <a:pt x="268" y="460"/>
                </a:cubicBezTo>
                <a:cubicBezTo>
                  <a:pt x="160" y="460"/>
                  <a:pt x="160" y="460"/>
                  <a:pt x="160" y="460"/>
                </a:cubicBezTo>
                <a:cubicBezTo>
                  <a:pt x="160" y="557"/>
                  <a:pt x="160" y="557"/>
                  <a:pt x="160" y="557"/>
                </a:cubicBezTo>
                <a:lnTo>
                  <a:pt x="268" y="557"/>
                </a:lnTo>
                <a:close/>
                <a:moveTo>
                  <a:pt x="396" y="310"/>
                </a:moveTo>
                <a:cubicBezTo>
                  <a:pt x="396" y="214"/>
                  <a:pt x="396" y="214"/>
                  <a:pt x="396" y="214"/>
                </a:cubicBezTo>
                <a:cubicBezTo>
                  <a:pt x="289" y="214"/>
                  <a:pt x="289" y="214"/>
                  <a:pt x="289" y="214"/>
                </a:cubicBezTo>
                <a:cubicBezTo>
                  <a:pt x="289" y="310"/>
                  <a:pt x="289" y="310"/>
                  <a:pt x="289" y="310"/>
                </a:cubicBezTo>
                <a:lnTo>
                  <a:pt x="396" y="310"/>
                </a:lnTo>
                <a:close/>
                <a:moveTo>
                  <a:pt x="396" y="439"/>
                </a:moveTo>
                <a:cubicBezTo>
                  <a:pt x="396" y="332"/>
                  <a:pt x="396" y="332"/>
                  <a:pt x="396" y="332"/>
                </a:cubicBezTo>
                <a:cubicBezTo>
                  <a:pt x="289" y="332"/>
                  <a:pt x="289" y="332"/>
                  <a:pt x="289" y="332"/>
                </a:cubicBezTo>
                <a:cubicBezTo>
                  <a:pt x="289" y="439"/>
                  <a:pt x="289" y="439"/>
                  <a:pt x="289" y="439"/>
                </a:cubicBezTo>
                <a:lnTo>
                  <a:pt x="396" y="439"/>
                </a:lnTo>
                <a:close/>
                <a:moveTo>
                  <a:pt x="396" y="557"/>
                </a:moveTo>
                <a:cubicBezTo>
                  <a:pt x="396" y="460"/>
                  <a:pt x="396" y="460"/>
                  <a:pt x="396" y="460"/>
                </a:cubicBezTo>
                <a:cubicBezTo>
                  <a:pt x="289" y="460"/>
                  <a:pt x="289" y="460"/>
                  <a:pt x="289" y="460"/>
                </a:cubicBezTo>
                <a:cubicBezTo>
                  <a:pt x="289" y="557"/>
                  <a:pt x="289" y="557"/>
                  <a:pt x="289" y="557"/>
                </a:cubicBezTo>
                <a:lnTo>
                  <a:pt x="396" y="557"/>
                </a:lnTo>
                <a:close/>
                <a:moveTo>
                  <a:pt x="428" y="53"/>
                </a:moveTo>
                <a:cubicBezTo>
                  <a:pt x="428" y="48"/>
                  <a:pt x="423" y="43"/>
                  <a:pt x="418" y="43"/>
                </a:cubicBezTo>
                <a:cubicBezTo>
                  <a:pt x="396" y="43"/>
                  <a:pt x="396" y="43"/>
                  <a:pt x="396" y="43"/>
                </a:cubicBezTo>
                <a:cubicBezTo>
                  <a:pt x="390" y="43"/>
                  <a:pt x="385" y="48"/>
                  <a:pt x="385" y="53"/>
                </a:cubicBezTo>
                <a:cubicBezTo>
                  <a:pt x="385" y="150"/>
                  <a:pt x="385" y="150"/>
                  <a:pt x="385" y="150"/>
                </a:cubicBezTo>
                <a:cubicBezTo>
                  <a:pt x="385" y="155"/>
                  <a:pt x="390" y="160"/>
                  <a:pt x="396" y="160"/>
                </a:cubicBezTo>
                <a:cubicBezTo>
                  <a:pt x="418" y="160"/>
                  <a:pt x="418" y="160"/>
                  <a:pt x="418" y="160"/>
                </a:cubicBezTo>
                <a:cubicBezTo>
                  <a:pt x="423" y="160"/>
                  <a:pt x="428" y="155"/>
                  <a:pt x="428" y="150"/>
                </a:cubicBezTo>
                <a:lnTo>
                  <a:pt x="428" y="53"/>
                </a:lnTo>
                <a:close/>
                <a:moveTo>
                  <a:pt x="514" y="310"/>
                </a:moveTo>
                <a:cubicBezTo>
                  <a:pt x="514" y="214"/>
                  <a:pt x="514" y="214"/>
                  <a:pt x="514" y="214"/>
                </a:cubicBezTo>
                <a:cubicBezTo>
                  <a:pt x="418" y="214"/>
                  <a:pt x="418" y="214"/>
                  <a:pt x="418" y="214"/>
                </a:cubicBezTo>
                <a:cubicBezTo>
                  <a:pt x="418" y="310"/>
                  <a:pt x="418" y="310"/>
                  <a:pt x="418" y="310"/>
                </a:cubicBezTo>
                <a:lnTo>
                  <a:pt x="514" y="310"/>
                </a:lnTo>
                <a:close/>
                <a:moveTo>
                  <a:pt x="514" y="439"/>
                </a:moveTo>
                <a:cubicBezTo>
                  <a:pt x="514" y="332"/>
                  <a:pt x="514" y="332"/>
                  <a:pt x="514" y="332"/>
                </a:cubicBezTo>
                <a:cubicBezTo>
                  <a:pt x="418" y="332"/>
                  <a:pt x="418" y="332"/>
                  <a:pt x="418" y="332"/>
                </a:cubicBezTo>
                <a:cubicBezTo>
                  <a:pt x="418" y="439"/>
                  <a:pt x="418" y="439"/>
                  <a:pt x="418" y="439"/>
                </a:cubicBezTo>
                <a:lnTo>
                  <a:pt x="514" y="439"/>
                </a:lnTo>
                <a:close/>
                <a:moveTo>
                  <a:pt x="514" y="557"/>
                </a:moveTo>
                <a:cubicBezTo>
                  <a:pt x="514" y="460"/>
                  <a:pt x="514" y="460"/>
                  <a:pt x="514" y="460"/>
                </a:cubicBezTo>
                <a:cubicBezTo>
                  <a:pt x="418" y="460"/>
                  <a:pt x="418" y="460"/>
                  <a:pt x="418" y="460"/>
                </a:cubicBezTo>
                <a:cubicBezTo>
                  <a:pt x="418" y="557"/>
                  <a:pt x="418" y="557"/>
                  <a:pt x="418" y="557"/>
                </a:cubicBezTo>
                <a:lnTo>
                  <a:pt x="514" y="55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Rounded Rectangle 26">
            <a:extLst>
              <a:ext uri="{FF2B5EF4-FFF2-40B4-BE49-F238E27FC236}">
                <a16:creationId xmlns:a16="http://schemas.microsoft.com/office/drawing/2014/main" id="{4FE077DD-8088-487D-A8A0-0FFB7A24D3C9}"/>
              </a:ext>
            </a:extLst>
          </p:cNvPr>
          <p:cNvSpPr/>
          <p:nvPr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5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836CA725-82AF-4AA1-8F70-CD6C43A4CF7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63999" y="2132856"/>
            <a:ext cx="4064000" cy="3368968"/>
          </a:xfrm>
          <a:solidFill>
            <a:schemeClr val="accent2"/>
          </a:solidFill>
        </p:spPr>
        <p:txBody>
          <a:bodyPr/>
          <a:lstStyle/>
          <a:p>
            <a:r>
              <a:rPr lang="en-US" dirty="0"/>
              <a:t>02. </a:t>
            </a:r>
            <a:r>
              <a:rPr lang="en-US" dirty="0" err="1"/>
              <a:t>Angestrebte</a:t>
            </a:r>
            <a:r>
              <a:rPr lang="en-US" dirty="0"/>
              <a:t> </a:t>
            </a:r>
            <a:r>
              <a:rPr lang="en-US" dirty="0" err="1"/>
              <a:t>Systemarchitektur</a:t>
            </a:r>
            <a:endParaRPr lang="en-US" dirty="0"/>
          </a:p>
        </p:txBody>
      </p:sp>
      <p:sp>
        <p:nvSpPr>
          <p:cNvPr id="33" name="Freeform 10">
            <a:extLst>
              <a:ext uri="{FF2B5EF4-FFF2-40B4-BE49-F238E27FC236}">
                <a16:creationId xmlns:a16="http://schemas.microsoft.com/office/drawing/2014/main" id="{31FB7F4E-7BA9-4E4E-B3E4-5CFA0F0215AC}"/>
              </a:ext>
            </a:extLst>
          </p:cNvPr>
          <p:cNvSpPr>
            <a:spLocks noEditPoints="1"/>
          </p:cNvSpPr>
          <p:nvPr/>
        </p:nvSpPr>
        <p:spPr bwMode="auto">
          <a:xfrm>
            <a:off x="7149834" y="3023380"/>
            <a:ext cx="1462218" cy="2258197"/>
          </a:xfrm>
          <a:custGeom>
            <a:avLst/>
            <a:gdLst>
              <a:gd name="T0" fmla="*/ 111 w 130"/>
              <a:gd name="T1" fmla="*/ 19 h 202"/>
              <a:gd name="T2" fmla="*/ 65 w 130"/>
              <a:gd name="T3" fmla="*/ 0 h 202"/>
              <a:gd name="T4" fmla="*/ 65 w 130"/>
              <a:gd name="T5" fmla="*/ 0 h 202"/>
              <a:gd name="T6" fmla="*/ 65 w 130"/>
              <a:gd name="T7" fmla="*/ 0 h 202"/>
              <a:gd name="T8" fmla="*/ 19 w 130"/>
              <a:gd name="T9" fmla="*/ 19 h 202"/>
              <a:gd name="T10" fmla="*/ 0 w 130"/>
              <a:gd name="T11" fmla="*/ 64 h 202"/>
              <a:gd name="T12" fmla="*/ 13 w 130"/>
              <a:gd name="T13" fmla="*/ 102 h 202"/>
              <a:gd name="T14" fmla="*/ 31 w 130"/>
              <a:gd name="T15" fmla="*/ 136 h 202"/>
              <a:gd name="T16" fmla="*/ 32 w 130"/>
              <a:gd name="T17" fmla="*/ 146 h 202"/>
              <a:gd name="T18" fmla="*/ 32 w 130"/>
              <a:gd name="T19" fmla="*/ 149 h 202"/>
              <a:gd name="T20" fmla="*/ 32 w 130"/>
              <a:gd name="T21" fmla="*/ 156 h 202"/>
              <a:gd name="T22" fmla="*/ 39 w 130"/>
              <a:gd name="T23" fmla="*/ 156 h 202"/>
              <a:gd name="T24" fmla="*/ 45 w 130"/>
              <a:gd name="T25" fmla="*/ 156 h 202"/>
              <a:gd name="T26" fmla="*/ 65 w 130"/>
              <a:gd name="T27" fmla="*/ 156 h 202"/>
              <a:gd name="T28" fmla="*/ 85 w 130"/>
              <a:gd name="T29" fmla="*/ 156 h 202"/>
              <a:gd name="T30" fmla="*/ 91 w 130"/>
              <a:gd name="T31" fmla="*/ 156 h 202"/>
              <a:gd name="T32" fmla="*/ 98 w 130"/>
              <a:gd name="T33" fmla="*/ 156 h 202"/>
              <a:gd name="T34" fmla="*/ 98 w 130"/>
              <a:gd name="T35" fmla="*/ 149 h 202"/>
              <a:gd name="T36" fmla="*/ 98 w 130"/>
              <a:gd name="T37" fmla="*/ 146 h 202"/>
              <a:gd name="T38" fmla="*/ 100 w 130"/>
              <a:gd name="T39" fmla="*/ 136 h 202"/>
              <a:gd name="T40" fmla="*/ 117 w 130"/>
              <a:gd name="T41" fmla="*/ 102 h 202"/>
              <a:gd name="T42" fmla="*/ 130 w 130"/>
              <a:gd name="T43" fmla="*/ 64 h 202"/>
              <a:gd name="T44" fmla="*/ 111 w 130"/>
              <a:gd name="T45" fmla="*/ 19 h 202"/>
              <a:gd name="T46" fmla="*/ 97 w 130"/>
              <a:gd name="T47" fmla="*/ 105 h 202"/>
              <a:gd name="T48" fmla="*/ 91 w 130"/>
              <a:gd name="T49" fmla="*/ 118 h 202"/>
              <a:gd name="T50" fmla="*/ 85 w 130"/>
              <a:gd name="T51" fmla="*/ 131 h 202"/>
              <a:gd name="T52" fmla="*/ 83 w 130"/>
              <a:gd name="T53" fmla="*/ 141 h 202"/>
              <a:gd name="T54" fmla="*/ 65 w 130"/>
              <a:gd name="T55" fmla="*/ 141 h 202"/>
              <a:gd name="T56" fmla="*/ 47 w 130"/>
              <a:gd name="T57" fmla="*/ 141 h 202"/>
              <a:gd name="T58" fmla="*/ 45 w 130"/>
              <a:gd name="T59" fmla="*/ 131 h 202"/>
              <a:gd name="T60" fmla="*/ 39 w 130"/>
              <a:gd name="T61" fmla="*/ 118 h 202"/>
              <a:gd name="T62" fmla="*/ 33 w 130"/>
              <a:gd name="T63" fmla="*/ 105 h 202"/>
              <a:gd name="T64" fmla="*/ 15 w 130"/>
              <a:gd name="T65" fmla="*/ 64 h 202"/>
              <a:gd name="T66" fmla="*/ 30 w 130"/>
              <a:gd name="T67" fmla="*/ 29 h 202"/>
              <a:gd name="T68" fmla="*/ 65 w 130"/>
              <a:gd name="T69" fmla="*/ 15 h 202"/>
              <a:gd name="T70" fmla="*/ 65 w 130"/>
              <a:gd name="T71" fmla="*/ 15 h 202"/>
              <a:gd name="T72" fmla="*/ 65 w 130"/>
              <a:gd name="T73" fmla="*/ 15 h 202"/>
              <a:gd name="T74" fmla="*/ 100 w 130"/>
              <a:gd name="T75" fmla="*/ 29 h 202"/>
              <a:gd name="T76" fmla="*/ 115 w 130"/>
              <a:gd name="T77" fmla="*/ 64 h 202"/>
              <a:gd name="T78" fmla="*/ 97 w 130"/>
              <a:gd name="T79" fmla="*/ 105 h 202"/>
              <a:gd name="T80" fmla="*/ 65 w 130"/>
              <a:gd name="T81" fmla="*/ 162 h 202"/>
              <a:gd name="T82" fmla="*/ 35 w 130"/>
              <a:gd name="T83" fmla="*/ 162 h 202"/>
              <a:gd name="T84" fmla="*/ 38 w 130"/>
              <a:gd name="T85" fmla="*/ 180 h 202"/>
              <a:gd name="T86" fmla="*/ 65 w 130"/>
              <a:gd name="T87" fmla="*/ 180 h 202"/>
              <a:gd name="T88" fmla="*/ 93 w 130"/>
              <a:gd name="T89" fmla="*/ 180 h 202"/>
              <a:gd name="T90" fmla="*/ 95 w 130"/>
              <a:gd name="T91" fmla="*/ 162 h 202"/>
              <a:gd name="T92" fmla="*/ 65 w 130"/>
              <a:gd name="T93" fmla="*/ 162 h 202"/>
              <a:gd name="T94" fmla="*/ 65 w 130"/>
              <a:gd name="T95" fmla="*/ 186 h 202"/>
              <a:gd name="T96" fmla="*/ 43 w 130"/>
              <a:gd name="T97" fmla="*/ 186 h 202"/>
              <a:gd name="T98" fmla="*/ 50 w 130"/>
              <a:gd name="T99" fmla="*/ 197 h 202"/>
              <a:gd name="T100" fmla="*/ 65 w 130"/>
              <a:gd name="T101" fmla="*/ 202 h 202"/>
              <a:gd name="T102" fmla="*/ 65 w 130"/>
              <a:gd name="T103" fmla="*/ 202 h 202"/>
              <a:gd name="T104" fmla="*/ 65 w 130"/>
              <a:gd name="T105" fmla="*/ 202 h 202"/>
              <a:gd name="T106" fmla="*/ 80 w 130"/>
              <a:gd name="T107" fmla="*/ 197 h 202"/>
              <a:gd name="T108" fmla="*/ 87 w 130"/>
              <a:gd name="T109" fmla="*/ 186 h 202"/>
              <a:gd name="T110" fmla="*/ 65 w 130"/>
              <a:gd name="T111" fmla="*/ 18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" h="202">
                <a:moveTo>
                  <a:pt x="111" y="19"/>
                </a:moveTo>
                <a:cubicBezTo>
                  <a:pt x="98" y="6"/>
                  <a:pt x="83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47" y="0"/>
                  <a:pt x="32" y="6"/>
                  <a:pt x="19" y="19"/>
                </a:cubicBezTo>
                <a:cubicBezTo>
                  <a:pt x="7" y="31"/>
                  <a:pt x="0" y="47"/>
                  <a:pt x="0" y="64"/>
                </a:cubicBezTo>
                <a:cubicBezTo>
                  <a:pt x="0" y="79"/>
                  <a:pt x="5" y="91"/>
                  <a:pt x="13" y="102"/>
                </a:cubicBezTo>
                <a:cubicBezTo>
                  <a:pt x="21" y="113"/>
                  <a:pt x="27" y="123"/>
                  <a:pt x="31" y="136"/>
                </a:cubicBezTo>
                <a:cubicBezTo>
                  <a:pt x="31" y="139"/>
                  <a:pt x="32" y="142"/>
                  <a:pt x="32" y="146"/>
                </a:cubicBezTo>
                <a:cubicBezTo>
                  <a:pt x="32" y="146"/>
                  <a:pt x="32" y="147"/>
                  <a:pt x="32" y="149"/>
                </a:cubicBezTo>
                <a:cubicBezTo>
                  <a:pt x="32" y="156"/>
                  <a:pt x="32" y="156"/>
                  <a:pt x="32" y="156"/>
                </a:cubicBezTo>
                <a:cubicBezTo>
                  <a:pt x="39" y="156"/>
                  <a:pt x="39" y="156"/>
                  <a:pt x="39" y="156"/>
                </a:cubicBezTo>
                <a:cubicBezTo>
                  <a:pt x="45" y="156"/>
                  <a:pt x="45" y="156"/>
                  <a:pt x="45" y="156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6"/>
                  <a:pt x="98" y="156"/>
                  <a:pt x="98" y="156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7"/>
                  <a:pt x="98" y="146"/>
                  <a:pt x="98" y="146"/>
                </a:cubicBezTo>
                <a:cubicBezTo>
                  <a:pt x="98" y="142"/>
                  <a:pt x="99" y="139"/>
                  <a:pt x="100" y="136"/>
                </a:cubicBezTo>
                <a:cubicBezTo>
                  <a:pt x="103" y="123"/>
                  <a:pt x="109" y="113"/>
                  <a:pt x="117" y="102"/>
                </a:cubicBezTo>
                <a:cubicBezTo>
                  <a:pt x="126" y="91"/>
                  <a:pt x="130" y="79"/>
                  <a:pt x="130" y="64"/>
                </a:cubicBezTo>
                <a:cubicBezTo>
                  <a:pt x="130" y="47"/>
                  <a:pt x="123" y="31"/>
                  <a:pt x="111" y="19"/>
                </a:cubicBezTo>
                <a:close/>
                <a:moveTo>
                  <a:pt x="97" y="105"/>
                </a:moveTo>
                <a:cubicBezTo>
                  <a:pt x="95" y="109"/>
                  <a:pt x="93" y="114"/>
                  <a:pt x="91" y="118"/>
                </a:cubicBezTo>
                <a:cubicBezTo>
                  <a:pt x="89" y="122"/>
                  <a:pt x="87" y="127"/>
                  <a:pt x="85" y="131"/>
                </a:cubicBezTo>
                <a:cubicBezTo>
                  <a:pt x="84" y="136"/>
                  <a:pt x="84" y="139"/>
                  <a:pt x="83" y="141"/>
                </a:cubicBezTo>
                <a:cubicBezTo>
                  <a:pt x="65" y="141"/>
                  <a:pt x="65" y="141"/>
                  <a:pt x="65" y="141"/>
                </a:cubicBezTo>
                <a:cubicBezTo>
                  <a:pt x="47" y="141"/>
                  <a:pt x="47" y="141"/>
                  <a:pt x="47" y="141"/>
                </a:cubicBezTo>
                <a:cubicBezTo>
                  <a:pt x="47" y="139"/>
                  <a:pt x="46" y="136"/>
                  <a:pt x="45" y="131"/>
                </a:cubicBezTo>
                <a:cubicBezTo>
                  <a:pt x="43" y="127"/>
                  <a:pt x="41" y="122"/>
                  <a:pt x="39" y="118"/>
                </a:cubicBezTo>
                <a:cubicBezTo>
                  <a:pt x="38" y="114"/>
                  <a:pt x="35" y="109"/>
                  <a:pt x="33" y="105"/>
                </a:cubicBezTo>
                <a:cubicBezTo>
                  <a:pt x="24" y="89"/>
                  <a:pt x="15" y="86"/>
                  <a:pt x="15" y="64"/>
                </a:cubicBezTo>
                <a:cubicBezTo>
                  <a:pt x="15" y="51"/>
                  <a:pt x="20" y="39"/>
                  <a:pt x="30" y="29"/>
                </a:cubicBezTo>
                <a:cubicBezTo>
                  <a:pt x="40" y="20"/>
                  <a:pt x="51" y="15"/>
                  <a:pt x="65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79" y="15"/>
                  <a:pt x="91" y="20"/>
                  <a:pt x="100" y="29"/>
                </a:cubicBezTo>
                <a:cubicBezTo>
                  <a:pt x="110" y="39"/>
                  <a:pt x="115" y="51"/>
                  <a:pt x="115" y="64"/>
                </a:cubicBezTo>
                <a:cubicBezTo>
                  <a:pt x="115" y="86"/>
                  <a:pt x="106" y="89"/>
                  <a:pt x="97" y="105"/>
                </a:cubicBezTo>
                <a:close/>
                <a:moveTo>
                  <a:pt x="65" y="162"/>
                </a:moveTo>
                <a:cubicBezTo>
                  <a:pt x="35" y="162"/>
                  <a:pt x="35" y="162"/>
                  <a:pt x="35" y="162"/>
                </a:cubicBezTo>
                <a:cubicBezTo>
                  <a:pt x="38" y="180"/>
                  <a:pt x="38" y="180"/>
                  <a:pt x="38" y="180"/>
                </a:cubicBezTo>
                <a:cubicBezTo>
                  <a:pt x="65" y="180"/>
                  <a:pt x="65" y="180"/>
                  <a:pt x="65" y="180"/>
                </a:cubicBezTo>
                <a:cubicBezTo>
                  <a:pt x="93" y="180"/>
                  <a:pt x="93" y="180"/>
                  <a:pt x="93" y="180"/>
                </a:cubicBezTo>
                <a:cubicBezTo>
                  <a:pt x="95" y="162"/>
                  <a:pt x="95" y="162"/>
                  <a:pt x="95" y="162"/>
                </a:cubicBezTo>
                <a:cubicBezTo>
                  <a:pt x="65" y="162"/>
                  <a:pt x="65" y="162"/>
                  <a:pt x="65" y="162"/>
                </a:cubicBezTo>
                <a:close/>
                <a:moveTo>
                  <a:pt x="65" y="186"/>
                </a:moveTo>
                <a:cubicBezTo>
                  <a:pt x="43" y="186"/>
                  <a:pt x="43" y="186"/>
                  <a:pt x="43" y="186"/>
                </a:cubicBezTo>
                <a:cubicBezTo>
                  <a:pt x="44" y="190"/>
                  <a:pt x="46" y="194"/>
                  <a:pt x="50" y="197"/>
                </a:cubicBezTo>
                <a:cubicBezTo>
                  <a:pt x="55" y="200"/>
                  <a:pt x="59" y="202"/>
                  <a:pt x="65" y="202"/>
                </a:cubicBezTo>
                <a:cubicBezTo>
                  <a:pt x="65" y="202"/>
                  <a:pt x="65" y="202"/>
                  <a:pt x="65" y="202"/>
                </a:cubicBezTo>
                <a:cubicBezTo>
                  <a:pt x="65" y="202"/>
                  <a:pt x="65" y="202"/>
                  <a:pt x="65" y="202"/>
                </a:cubicBezTo>
                <a:cubicBezTo>
                  <a:pt x="71" y="202"/>
                  <a:pt x="76" y="200"/>
                  <a:pt x="80" y="197"/>
                </a:cubicBezTo>
                <a:cubicBezTo>
                  <a:pt x="84" y="194"/>
                  <a:pt x="86" y="190"/>
                  <a:pt x="87" y="186"/>
                </a:cubicBezTo>
                <a:lnTo>
                  <a:pt x="65" y="186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9599AD05-BFBA-4434-816E-4870E98EDD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27998" y="2132856"/>
            <a:ext cx="4064002" cy="3368968"/>
          </a:xfrm>
          <a:solidFill>
            <a:schemeClr val="accent3"/>
          </a:solidFill>
        </p:spPr>
        <p:txBody>
          <a:bodyPr/>
          <a:lstStyle/>
          <a:p>
            <a:r>
              <a:rPr lang="en-US" dirty="0"/>
              <a:t>03. </a:t>
            </a:r>
            <a:r>
              <a:rPr lang="en-US" dirty="0" err="1"/>
              <a:t>Nächste</a:t>
            </a:r>
            <a:r>
              <a:rPr lang="en-US" dirty="0"/>
              <a:t> </a:t>
            </a:r>
            <a:r>
              <a:rPr lang="en-US" dirty="0" err="1"/>
              <a:t>Schritte</a:t>
            </a:r>
            <a:endParaRPr lang="en-US" dirty="0"/>
          </a:p>
        </p:txBody>
      </p:sp>
      <p:pic>
        <p:nvPicPr>
          <p:cNvPr id="6" name="Grafik 5" descr="Schuhabdrücke">
            <a:extLst>
              <a:ext uri="{FF2B5EF4-FFF2-40B4-BE49-F238E27FC236}">
                <a16:creationId xmlns:a16="http://schemas.microsoft.com/office/drawing/2014/main" id="{669B906E-8508-4BF3-A694-A1FAF563C5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1066732">
            <a:off x="10975369" y="4334925"/>
            <a:ext cx="1306686" cy="1306686"/>
          </a:xfrm>
          <a:prstGeom prst="rect">
            <a:avLst/>
          </a:prstGeom>
        </p:spPr>
      </p:pic>
      <p:pic>
        <p:nvPicPr>
          <p:cNvPr id="40" name="Grafik 39" descr="Schuhabdrücke">
            <a:extLst>
              <a:ext uri="{FF2B5EF4-FFF2-40B4-BE49-F238E27FC236}">
                <a16:creationId xmlns:a16="http://schemas.microsoft.com/office/drawing/2014/main" id="{234EEC58-772C-4129-BD91-48480B7394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20700000">
            <a:off x="11211388" y="2907219"/>
            <a:ext cx="1306686" cy="13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24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5B55C0BA-8E2C-49F8-BC5C-2511386CB42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Slide" r:id="rId5" imgW="526" imgH="526" progId="TCLayout.ActiveDocument.1">
                  <p:embed/>
                </p:oleObj>
              </mc:Choice>
              <mc:Fallback>
                <p:oleObj name="think-cell Slide" r:id="rId5" imgW="526" imgH="526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5B55C0BA-8E2C-49F8-BC5C-2511386CB4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>
            <a:extLst>
              <a:ext uri="{FF2B5EF4-FFF2-40B4-BE49-F238E27FC236}">
                <a16:creationId xmlns:a16="http://schemas.microsoft.com/office/drawing/2014/main" id="{967EB22E-F17B-4228-8645-D89F91E67A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Aufgaben der Nachnutzenden Länder</a:t>
            </a:r>
          </a:p>
        </p:txBody>
      </p:sp>
      <p:graphicFrame>
        <p:nvGraphicFramePr>
          <p:cNvPr id="20" name="Tabelle 55">
            <a:extLst>
              <a:ext uri="{FF2B5EF4-FFF2-40B4-BE49-F238E27FC236}">
                <a16:creationId xmlns:a16="http://schemas.microsoft.com/office/drawing/2014/main" id="{F0F0C9CE-A1DE-40E6-BB89-C8C485A31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367147"/>
              </p:ext>
            </p:extLst>
          </p:nvPr>
        </p:nvGraphicFramePr>
        <p:xfrm>
          <a:off x="935977" y="1556792"/>
          <a:ext cx="10920663" cy="492337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48709">
                  <a:extLst>
                    <a:ext uri="{9D8B030D-6E8A-4147-A177-3AD203B41FA5}">
                      <a16:colId xmlns:a16="http://schemas.microsoft.com/office/drawing/2014/main" val="3082483530"/>
                    </a:ext>
                  </a:extLst>
                </a:gridCol>
                <a:gridCol w="6118433">
                  <a:extLst>
                    <a:ext uri="{9D8B030D-6E8A-4147-A177-3AD203B41FA5}">
                      <a16:colId xmlns:a16="http://schemas.microsoft.com/office/drawing/2014/main" val="1073183191"/>
                    </a:ext>
                  </a:extLst>
                </a:gridCol>
                <a:gridCol w="3053521">
                  <a:extLst>
                    <a:ext uri="{9D8B030D-6E8A-4147-A177-3AD203B41FA5}">
                      <a16:colId xmlns:a16="http://schemas.microsoft.com/office/drawing/2014/main" val="508736653"/>
                    </a:ext>
                  </a:extLst>
                </a:gridCol>
              </a:tblGrid>
              <a:tr h="261215"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Dimension</a:t>
                      </a:r>
                      <a:endParaRPr lang="de-DE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Nächste Schritte</a:t>
                      </a:r>
                      <a:endParaRPr lang="de-DE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Bemerkungen/ Fortschritt</a:t>
                      </a:r>
                      <a:endParaRPr lang="de-DE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218659"/>
                  </a:ext>
                </a:extLst>
              </a:tr>
              <a:tr h="929055">
                <a:tc>
                  <a:txBody>
                    <a:bodyPr/>
                    <a:lstStyle/>
                    <a:p>
                      <a:pPr marL="457200" lvl="1" algn="ctr" defTabSz="914400" rtl="0" eaLnBrk="1" latinLnBrk="0" hangingPunct="1"/>
                      <a:r>
                        <a:rPr lang="de-DE" sz="1200" kern="1200" dirty="0"/>
                        <a:t>Fachlich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200" kern="1200" dirty="0"/>
                        <a:t>Weiterentwicklung/ Workshops</a:t>
                      </a:r>
                    </a:p>
                    <a:p>
                      <a:pPr marL="457200" lvl="1" indent="-171450" algn="ctr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1" indent="-171450" algn="ctr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447861"/>
                  </a:ext>
                </a:extLst>
              </a:tr>
              <a:tr h="929055">
                <a:tc>
                  <a:txBody>
                    <a:bodyPr/>
                    <a:lstStyle/>
                    <a:p>
                      <a:pPr lvl="1" algn="ctr"/>
                      <a:r>
                        <a:rPr lang="de-DE" sz="1200" dirty="0"/>
                        <a:t>Rechtlich</a:t>
                      </a:r>
                      <a:endParaRPr lang="de-DE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200" dirty="0"/>
                        <a:t>FITKO/ Verwaltungsvereinbarung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531305"/>
                  </a:ext>
                </a:extLst>
              </a:tr>
              <a:tr h="932837">
                <a:tc>
                  <a:txBody>
                    <a:bodyPr/>
                    <a:lstStyle/>
                    <a:p>
                      <a:pPr lvl="1" algn="ctr"/>
                      <a:r>
                        <a:rPr lang="de-DE" sz="1200" dirty="0"/>
                        <a:t>Finanziell</a:t>
                      </a:r>
                      <a:endParaRPr lang="de-DE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200" dirty="0"/>
                        <a:t>Anregung über Kostenverteilung nach 2021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457943"/>
                  </a:ext>
                </a:extLst>
              </a:tr>
              <a:tr h="929055">
                <a:tc>
                  <a:txBody>
                    <a:bodyPr/>
                    <a:lstStyle/>
                    <a:p>
                      <a:pPr lvl="1" algn="ctr"/>
                      <a:r>
                        <a:rPr lang="de-DE" sz="1200" dirty="0"/>
                        <a:t>Technisch</a:t>
                      </a:r>
                      <a:endParaRPr lang="de-DE" sz="1200" b="1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200" dirty="0"/>
                        <a:t>FV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kern="12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kern="12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de-DE" sz="1200" kern="120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252981"/>
                  </a:ext>
                </a:extLst>
              </a:tr>
              <a:tr h="929055">
                <a:tc>
                  <a:txBody>
                    <a:bodyPr/>
                    <a:lstStyle/>
                    <a:p>
                      <a:pPr lvl="1" algn="ctr"/>
                      <a:r>
                        <a:rPr lang="de-DE" sz="1200" dirty="0"/>
                        <a:t>Organisatorisch</a:t>
                      </a:r>
                      <a:endParaRPr lang="de-DE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200" dirty="0"/>
                        <a:t>Pilotbehörden identifizieren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200" dirty="0"/>
                        <a:t>Nä. Termine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170614"/>
                  </a:ext>
                </a:extLst>
              </a:tr>
            </a:tbl>
          </a:graphicData>
        </a:graphic>
      </p:graphicFrame>
      <p:sp>
        <p:nvSpPr>
          <p:cNvPr id="45" name="Untertitel 2">
            <a:extLst>
              <a:ext uri="{FF2B5EF4-FFF2-40B4-BE49-F238E27FC236}">
                <a16:creationId xmlns:a16="http://schemas.microsoft.com/office/drawing/2014/main" id="{6AAC8A54-A71D-4306-AA26-93952B7A23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7482" y="1003201"/>
            <a:ext cx="8426450" cy="409575"/>
          </a:xfrm>
        </p:spPr>
        <p:txBody>
          <a:bodyPr/>
          <a:lstStyle/>
          <a:p>
            <a:r>
              <a:rPr lang="de-DE" dirty="0"/>
              <a:t>Dimensionen des Umsetzungsprojekts</a:t>
            </a: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7BE888C3-5D4B-4A19-B1D0-EE0C424560C7}"/>
              </a:ext>
            </a:extLst>
          </p:cNvPr>
          <p:cNvGrpSpPr/>
          <p:nvPr/>
        </p:nvGrpSpPr>
        <p:grpSpPr>
          <a:xfrm>
            <a:off x="973405" y="2010899"/>
            <a:ext cx="504000" cy="504000"/>
            <a:chOff x="3232455" y="2621212"/>
            <a:chExt cx="504000" cy="504000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E248873D-488E-43FC-8AA5-896469F28684}"/>
                </a:ext>
              </a:extLst>
            </p:cNvPr>
            <p:cNvSpPr/>
            <p:nvPr/>
          </p:nvSpPr>
          <p:spPr>
            <a:xfrm>
              <a:off x="3232455" y="2621212"/>
              <a:ext cx="504000" cy="50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38" name="Group 135">
              <a:extLst>
                <a:ext uri="{FF2B5EF4-FFF2-40B4-BE49-F238E27FC236}">
                  <a16:creationId xmlns:a16="http://schemas.microsoft.com/office/drawing/2014/main" id="{52824C90-4926-4D40-89A0-D732FFE0FF50}"/>
                </a:ext>
              </a:extLst>
            </p:cNvPr>
            <p:cNvGrpSpPr/>
            <p:nvPr/>
          </p:nvGrpSpPr>
          <p:grpSpPr>
            <a:xfrm>
              <a:off x="3325540" y="2722202"/>
              <a:ext cx="317830" cy="302019"/>
              <a:chOff x="5397200" y="3291156"/>
              <a:chExt cx="296866" cy="296865"/>
            </a:xfrm>
            <a:solidFill>
              <a:schemeClr val="bg1"/>
            </a:solidFill>
          </p:grpSpPr>
          <p:sp>
            <p:nvSpPr>
              <p:cNvPr id="39" name="Freeform 114">
                <a:extLst>
                  <a:ext uri="{FF2B5EF4-FFF2-40B4-BE49-F238E27FC236}">
                    <a16:creationId xmlns:a16="http://schemas.microsoft.com/office/drawing/2014/main" id="{41D5EE48-E88F-4744-A825-CB483247C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816" y="3383233"/>
                <a:ext cx="222250" cy="20478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65" y="0"/>
                  </a:cxn>
                  <a:cxn ang="0">
                    <a:pos x="65" y="7"/>
                  </a:cxn>
                  <a:cxn ang="0">
                    <a:pos x="43" y="29"/>
                  </a:cxn>
                  <a:cxn ang="0">
                    <a:pos x="10" y="29"/>
                  </a:cxn>
                  <a:cxn ang="0">
                    <a:pos x="0" y="39"/>
                  </a:cxn>
                  <a:cxn ang="0">
                    <a:pos x="0" y="44"/>
                  </a:cxn>
                  <a:cxn ang="0">
                    <a:pos x="14" y="58"/>
                  </a:cxn>
                  <a:cxn ang="0">
                    <a:pos x="50" y="58"/>
                  </a:cxn>
                  <a:cxn ang="0">
                    <a:pos x="72" y="80"/>
                  </a:cxn>
                  <a:cxn ang="0">
                    <a:pos x="72" y="58"/>
                  </a:cxn>
                  <a:cxn ang="0">
                    <a:pos x="87" y="44"/>
                  </a:cxn>
                  <a:cxn ang="0">
                    <a:pos x="87" y="15"/>
                  </a:cxn>
                  <a:cxn ang="0">
                    <a:pos x="72" y="0"/>
                  </a:cxn>
                </a:cxnLst>
                <a:rect l="0" t="0" r="r" b="b"/>
                <a:pathLst>
                  <a:path w="87" h="80">
                    <a:moveTo>
                      <a:pt x="72" y="0"/>
                    </a:moveTo>
                    <a:cubicBezTo>
                      <a:pt x="65" y="0"/>
                      <a:pt x="65" y="0"/>
                      <a:pt x="65" y="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19"/>
                      <a:pt x="54" y="29"/>
                      <a:pt x="43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51"/>
                      <a:pt x="7" y="58"/>
                      <a:pt x="14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72" y="80"/>
                      <a:pt x="72" y="80"/>
                      <a:pt x="72" y="80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9" y="58"/>
                      <a:pt x="87" y="51"/>
                      <a:pt x="87" y="44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7" y="7"/>
                      <a:pt x="79" y="0"/>
                      <a:pt x="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" name="Freeform 115">
                <a:extLst>
                  <a:ext uri="{FF2B5EF4-FFF2-40B4-BE49-F238E27FC236}">
                    <a16:creationId xmlns:a16="http://schemas.microsoft.com/office/drawing/2014/main" id="{04AC244E-9808-475F-B6C8-4E9E0C19D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200" y="3291156"/>
                <a:ext cx="222250" cy="204788"/>
              </a:xfrm>
              <a:custGeom>
                <a:avLst/>
                <a:gdLst/>
                <a:ahLst/>
                <a:cxnLst>
                  <a:cxn ang="0">
                    <a:pos x="36" y="58"/>
                  </a:cxn>
                  <a:cxn ang="0">
                    <a:pos x="72" y="58"/>
                  </a:cxn>
                  <a:cxn ang="0">
                    <a:pos x="87" y="43"/>
                  </a:cxn>
                  <a:cxn ang="0">
                    <a:pos x="87" y="14"/>
                  </a:cxn>
                  <a:cxn ang="0">
                    <a:pos x="72" y="0"/>
                  </a:cxn>
                  <a:cxn ang="0">
                    <a:pos x="14" y="0"/>
                  </a:cxn>
                  <a:cxn ang="0">
                    <a:pos x="0" y="14"/>
                  </a:cxn>
                  <a:cxn ang="0">
                    <a:pos x="0" y="43"/>
                  </a:cxn>
                  <a:cxn ang="0">
                    <a:pos x="14" y="58"/>
                  </a:cxn>
                  <a:cxn ang="0">
                    <a:pos x="14" y="80"/>
                  </a:cxn>
                  <a:cxn ang="0">
                    <a:pos x="36" y="58"/>
                  </a:cxn>
                </a:cxnLst>
                <a:rect l="0" t="0" r="r" b="b"/>
                <a:pathLst>
                  <a:path w="87" h="80">
                    <a:moveTo>
                      <a:pt x="36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79" y="58"/>
                      <a:pt x="87" y="51"/>
                      <a:pt x="87" y="43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7"/>
                      <a:pt x="79" y="0"/>
                      <a:pt x="7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7"/>
                      <a:pt x="0" y="1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51"/>
                      <a:pt x="7" y="58"/>
                      <a:pt x="14" y="58"/>
                    </a:cubicBezTo>
                    <a:cubicBezTo>
                      <a:pt x="14" y="80"/>
                      <a:pt x="14" y="80"/>
                      <a:pt x="14" y="80"/>
                    </a:cubicBezTo>
                    <a:lnTo>
                      <a:pt x="36" y="5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D8402EF4-E8F8-4D4E-B079-EE41FA2C9543}"/>
              </a:ext>
            </a:extLst>
          </p:cNvPr>
          <p:cNvGrpSpPr/>
          <p:nvPr/>
        </p:nvGrpSpPr>
        <p:grpSpPr>
          <a:xfrm>
            <a:off x="973405" y="2945936"/>
            <a:ext cx="504000" cy="504000"/>
            <a:chOff x="11223582" y="1660904"/>
            <a:chExt cx="504000" cy="504000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0B4011B3-35BF-45DB-8300-2B41A2F56D74}"/>
                </a:ext>
              </a:extLst>
            </p:cNvPr>
            <p:cNvSpPr/>
            <p:nvPr/>
          </p:nvSpPr>
          <p:spPr>
            <a:xfrm>
              <a:off x="11223582" y="1660904"/>
              <a:ext cx="504000" cy="50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43" name="Grafik 42" descr="Waage der Justitia">
              <a:extLst>
                <a:ext uri="{FF2B5EF4-FFF2-40B4-BE49-F238E27FC236}">
                  <a16:creationId xmlns:a16="http://schemas.microsoft.com/office/drawing/2014/main" id="{97B7C655-4003-4F85-867B-1D85AF136A5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1292309" y="1729631"/>
              <a:ext cx="366545" cy="366545"/>
            </a:xfrm>
            <a:prstGeom prst="rect">
              <a:avLst/>
            </a:prstGeom>
          </p:spPr>
        </p:pic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93652CC6-F0A1-4FF6-A132-4CEF112D1AD6}"/>
              </a:ext>
            </a:extLst>
          </p:cNvPr>
          <p:cNvGrpSpPr/>
          <p:nvPr/>
        </p:nvGrpSpPr>
        <p:grpSpPr>
          <a:xfrm>
            <a:off x="973405" y="3880973"/>
            <a:ext cx="504000" cy="504000"/>
            <a:chOff x="7215955" y="4285487"/>
            <a:chExt cx="504000" cy="504000"/>
          </a:xfrm>
        </p:grpSpPr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105CBEFA-6E4A-4962-8FCB-569DFA96220C}"/>
                </a:ext>
              </a:extLst>
            </p:cNvPr>
            <p:cNvSpPr/>
            <p:nvPr/>
          </p:nvSpPr>
          <p:spPr>
            <a:xfrm>
              <a:off x="7215955" y="4285487"/>
              <a:ext cx="504000" cy="50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47" name="Freeform 398">
              <a:extLst>
                <a:ext uri="{FF2B5EF4-FFF2-40B4-BE49-F238E27FC236}">
                  <a16:creationId xmlns:a16="http://schemas.microsoft.com/office/drawing/2014/main" id="{12773072-7D84-440D-84A1-5709479CCC1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9153" y="4411487"/>
              <a:ext cx="197603" cy="252000"/>
            </a:xfrm>
            <a:custGeom>
              <a:avLst/>
              <a:gdLst>
                <a:gd name="T0" fmla="*/ 192 w 204"/>
                <a:gd name="T1" fmla="*/ 204 h 260"/>
                <a:gd name="T2" fmla="*/ 191 w 204"/>
                <a:gd name="T3" fmla="*/ 202 h 260"/>
                <a:gd name="T4" fmla="*/ 191 w 204"/>
                <a:gd name="T5" fmla="*/ 202 h 260"/>
                <a:gd name="T6" fmla="*/ 190 w 204"/>
                <a:gd name="T7" fmla="*/ 201 h 260"/>
                <a:gd name="T8" fmla="*/ 189 w 204"/>
                <a:gd name="T9" fmla="*/ 202 h 260"/>
                <a:gd name="T10" fmla="*/ 188 w 204"/>
                <a:gd name="T11" fmla="*/ 202 h 260"/>
                <a:gd name="T12" fmla="*/ 186 w 204"/>
                <a:gd name="T13" fmla="*/ 203 h 260"/>
                <a:gd name="T14" fmla="*/ 181 w 204"/>
                <a:gd name="T15" fmla="*/ 205 h 260"/>
                <a:gd name="T16" fmla="*/ 176 w 204"/>
                <a:gd name="T17" fmla="*/ 206 h 260"/>
                <a:gd name="T18" fmla="*/ 173 w 204"/>
                <a:gd name="T19" fmla="*/ 207 h 260"/>
                <a:gd name="T20" fmla="*/ 155 w 204"/>
                <a:gd name="T21" fmla="*/ 210 h 260"/>
                <a:gd name="T22" fmla="*/ 109 w 204"/>
                <a:gd name="T23" fmla="*/ 201 h 260"/>
                <a:gd name="T24" fmla="*/ 85 w 204"/>
                <a:gd name="T25" fmla="*/ 164 h 260"/>
                <a:gd name="T26" fmla="*/ 181 w 204"/>
                <a:gd name="T27" fmla="*/ 164 h 260"/>
                <a:gd name="T28" fmla="*/ 181 w 204"/>
                <a:gd name="T29" fmla="*/ 137 h 260"/>
                <a:gd name="T30" fmla="*/ 80 w 204"/>
                <a:gd name="T31" fmla="*/ 137 h 260"/>
                <a:gd name="T32" fmla="*/ 80 w 204"/>
                <a:gd name="T33" fmla="*/ 119 h 260"/>
                <a:gd name="T34" fmla="*/ 181 w 204"/>
                <a:gd name="T35" fmla="*/ 119 h 260"/>
                <a:gd name="T36" fmla="*/ 181 w 204"/>
                <a:gd name="T37" fmla="*/ 92 h 260"/>
                <a:gd name="T38" fmla="*/ 86 w 204"/>
                <a:gd name="T39" fmla="*/ 92 h 260"/>
                <a:gd name="T40" fmla="*/ 87 w 204"/>
                <a:gd name="T41" fmla="*/ 86 h 260"/>
                <a:gd name="T42" fmla="*/ 140 w 204"/>
                <a:gd name="T43" fmla="*/ 46 h 260"/>
                <a:gd name="T44" fmla="*/ 175 w 204"/>
                <a:gd name="T45" fmla="*/ 51 h 260"/>
                <a:gd name="T46" fmla="*/ 188 w 204"/>
                <a:gd name="T47" fmla="*/ 55 h 260"/>
                <a:gd name="T48" fmla="*/ 198 w 204"/>
                <a:gd name="T49" fmla="*/ 12 h 260"/>
                <a:gd name="T50" fmla="*/ 162 w 204"/>
                <a:gd name="T51" fmla="*/ 2 h 260"/>
                <a:gd name="T52" fmla="*/ 150 w 204"/>
                <a:gd name="T53" fmla="*/ 0 h 260"/>
                <a:gd name="T54" fmla="*/ 132 w 204"/>
                <a:gd name="T55" fmla="*/ 0 h 260"/>
                <a:gd name="T56" fmla="*/ 125 w 204"/>
                <a:gd name="T57" fmla="*/ 1 h 260"/>
                <a:gd name="T58" fmla="*/ 84 w 204"/>
                <a:gd name="T59" fmla="*/ 14 h 260"/>
                <a:gd name="T60" fmla="*/ 28 w 204"/>
                <a:gd name="T61" fmla="*/ 82 h 260"/>
                <a:gd name="T62" fmla="*/ 25 w 204"/>
                <a:gd name="T63" fmla="*/ 92 h 260"/>
                <a:gd name="T64" fmla="*/ 0 w 204"/>
                <a:gd name="T65" fmla="*/ 92 h 260"/>
                <a:gd name="T66" fmla="*/ 0 w 204"/>
                <a:gd name="T67" fmla="*/ 119 h 260"/>
                <a:gd name="T68" fmla="*/ 21 w 204"/>
                <a:gd name="T69" fmla="*/ 119 h 260"/>
                <a:gd name="T70" fmla="*/ 21 w 204"/>
                <a:gd name="T71" fmla="*/ 137 h 260"/>
                <a:gd name="T72" fmla="*/ 0 w 204"/>
                <a:gd name="T73" fmla="*/ 137 h 260"/>
                <a:gd name="T74" fmla="*/ 0 w 204"/>
                <a:gd name="T75" fmla="*/ 164 h 260"/>
                <a:gd name="T76" fmla="*/ 25 w 204"/>
                <a:gd name="T77" fmla="*/ 164 h 260"/>
                <a:gd name="T78" fmla="*/ 26 w 204"/>
                <a:gd name="T79" fmla="*/ 169 h 260"/>
                <a:gd name="T80" fmla="*/ 27 w 204"/>
                <a:gd name="T81" fmla="*/ 174 h 260"/>
                <a:gd name="T82" fmla="*/ 90 w 204"/>
                <a:gd name="T83" fmla="*/ 248 h 260"/>
                <a:gd name="T84" fmla="*/ 155 w 204"/>
                <a:gd name="T85" fmla="*/ 257 h 260"/>
                <a:gd name="T86" fmla="*/ 198 w 204"/>
                <a:gd name="T87" fmla="*/ 245 h 260"/>
                <a:gd name="T88" fmla="*/ 199 w 204"/>
                <a:gd name="T89" fmla="*/ 244 h 260"/>
                <a:gd name="T90" fmla="*/ 204 w 204"/>
                <a:gd name="T91" fmla="*/ 243 h 260"/>
                <a:gd name="T92" fmla="*/ 192 w 204"/>
                <a:gd name="T93" fmla="*/ 20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60">
                  <a:moveTo>
                    <a:pt x="192" y="204"/>
                  </a:moveTo>
                  <a:cubicBezTo>
                    <a:pt x="192" y="203"/>
                    <a:pt x="192" y="203"/>
                    <a:pt x="191" y="202"/>
                  </a:cubicBezTo>
                  <a:cubicBezTo>
                    <a:pt x="191" y="202"/>
                    <a:pt x="191" y="202"/>
                    <a:pt x="191" y="202"/>
                  </a:cubicBezTo>
                  <a:cubicBezTo>
                    <a:pt x="191" y="202"/>
                    <a:pt x="191" y="201"/>
                    <a:pt x="190" y="201"/>
                  </a:cubicBezTo>
                  <a:cubicBezTo>
                    <a:pt x="190" y="201"/>
                    <a:pt x="190" y="201"/>
                    <a:pt x="189" y="202"/>
                  </a:cubicBezTo>
                  <a:cubicBezTo>
                    <a:pt x="189" y="202"/>
                    <a:pt x="188" y="202"/>
                    <a:pt x="188" y="202"/>
                  </a:cubicBezTo>
                  <a:cubicBezTo>
                    <a:pt x="187" y="202"/>
                    <a:pt x="186" y="203"/>
                    <a:pt x="186" y="203"/>
                  </a:cubicBezTo>
                  <a:cubicBezTo>
                    <a:pt x="184" y="204"/>
                    <a:pt x="182" y="204"/>
                    <a:pt x="181" y="205"/>
                  </a:cubicBezTo>
                  <a:cubicBezTo>
                    <a:pt x="179" y="205"/>
                    <a:pt x="178" y="206"/>
                    <a:pt x="176" y="206"/>
                  </a:cubicBezTo>
                  <a:cubicBezTo>
                    <a:pt x="175" y="207"/>
                    <a:pt x="174" y="207"/>
                    <a:pt x="173" y="207"/>
                  </a:cubicBezTo>
                  <a:cubicBezTo>
                    <a:pt x="167" y="209"/>
                    <a:pt x="161" y="210"/>
                    <a:pt x="155" y="210"/>
                  </a:cubicBezTo>
                  <a:cubicBezTo>
                    <a:pt x="138" y="212"/>
                    <a:pt x="123" y="210"/>
                    <a:pt x="109" y="201"/>
                  </a:cubicBezTo>
                  <a:cubicBezTo>
                    <a:pt x="95" y="192"/>
                    <a:pt x="88" y="180"/>
                    <a:pt x="85" y="164"/>
                  </a:cubicBezTo>
                  <a:cubicBezTo>
                    <a:pt x="117" y="164"/>
                    <a:pt x="149" y="164"/>
                    <a:pt x="181" y="164"/>
                  </a:cubicBezTo>
                  <a:cubicBezTo>
                    <a:pt x="181" y="155"/>
                    <a:pt x="181" y="146"/>
                    <a:pt x="181" y="137"/>
                  </a:cubicBezTo>
                  <a:cubicBezTo>
                    <a:pt x="147" y="137"/>
                    <a:pt x="113" y="137"/>
                    <a:pt x="80" y="137"/>
                  </a:cubicBezTo>
                  <a:cubicBezTo>
                    <a:pt x="80" y="131"/>
                    <a:pt x="80" y="125"/>
                    <a:pt x="80" y="119"/>
                  </a:cubicBezTo>
                  <a:cubicBezTo>
                    <a:pt x="114" y="119"/>
                    <a:pt x="147" y="119"/>
                    <a:pt x="181" y="119"/>
                  </a:cubicBezTo>
                  <a:cubicBezTo>
                    <a:pt x="181" y="110"/>
                    <a:pt x="181" y="101"/>
                    <a:pt x="181" y="92"/>
                  </a:cubicBezTo>
                  <a:cubicBezTo>
                    <a:pt x="149" y="92"/>
                    <a:pt x="118" y="92"/>
                    <a:pt x="86" y="92"/>
                  </a:cubicBezTo>
                  <a:cubicBezTo>
                    <a:pt x="86" y="90"/>
                    <a:pt x="87" y="88"/>
                    <a:pt x="87" y="86"/>
                  </a:cubicBezTo>
                  <a:cubicBezTo>
                    <a:pt x="95" y="63"/>
                    <a:pt x="116" y="48"/>
                    <a:pt x="140" y="46"/>
                  </a:cubicBezTo>
                  <a:cubicBezTo>
                    <a:pt x="152" y="46"/>
                    <a:pt x="164" y="48"/>
                    <a:pt x="175" y="51"/>
                  </a:cubicBezTo>
                  <a:cubicBezTo>
                    <a:pt x="180" y="53"/>
                    <a:pt x="183" y="54"/>
                    <a:pt x="188" y="55"/>
                  </a:cubicBezTo>
                  <a:cubicBezTo>
                    <a:pt x="191" y="41"/>
                    <a:pt x="195" y="26"/>
                    <a:pt x="198" y="12"/>
                  </a:cubicBezTo>
                  <a:cubicBezTo>
                    <a:pt x="187" y="7"/>
                    <a:pt x="175" y="3"/>
                    <a:pt x="162" y="2"/>
                  </a:cubicBezTo>
                  <a:cubicBezTo>
                    <a:pt x="158" y="1"/>
                    <a:pt x="154" y="1"/>
                    <a:pt x="150" y="0"/>
                  </a:cubicBezTo>
                  <a:cubicBezTo>
                    <a:pt x="144" y="0"/>
                    <a:pt x="138" y="0"/>
                    <a:pt x="132" y="0"/>
                  </a:cubicBezTo>
                  <a:cubicBezTo>
                    <a:pt x="130" y="1"/>
                    <a:pt x="127" y="1"/>
                    <a:pt x="125" y="1"/>
                  </a:cubicBezTo>
                  <a:cubicBezTo>
                    <a:pt x="110" y="3"/>
                    <a:pt x="97" y="7"/>
                    <a:pt x="84" y="14"/>
                  </a:cubicBezTo>
                  <a:cubicBezTo>
                    <a:pt x="57" y="29"/>
                    <a:pt x="38" y="52"/>
                    <a:pt x="28" y="82"/>
                  </a:cubicBezTo>
                  <a:cubicBezTo>
                    <a:pt x="27" y="85"/>
                    <a:pt x="26" y="88"/>
                    <a:pt x="25" y="92"/>
                  </a:cubicBezTo>
                  <a:cubicBezTo>
                    <a:pt x="17" y="92"/>
                    <a:pt x="8" y="92"/>
                    <a:pt x="0" y="92"/>
                  </a:cubicBezTo>
                  <a:cubicBezTo>
                    <a:pt x="0" y="101"/>
                    <a:pt x="0" y="110"/>
                    <a:pt x="0" y="119"/>
                  </a:cubicBezTo>
                  <a:cubicBezTo>
                    <a:pt x="7" y="119"/>
                    <a:pt x="14" y="119"/>
                    <a:pt x="21" y="119"/>
                  </a:cubicBezTo>
                  <a:cubicBezTo>
                    <a:pt x="21" y="125"/>
                    <a:pt x="21" y="131"/>
                    <a:pt x="21" y="137"/>
                  </a:cubicBezTo>
                  <a:cubicBezTo>
                    <a:pt x="14" y="137"/>
                    <a:pt x="7" y="137"/>
                    <a:pt x="0" y="137"/>
                  </a:cubicBezTo>
                  <a:cubicBezTo>
                    <a:pt x="0" y="146"/>
                    <a:pt x="0" y="155"/>
                    <a:pt x="0" y="164"/>
                  </a:cubicBezTo>
                  <a:cubicBezTo>
                    <a:pt x="8" y="164"/>
                    <a:pt x="16" y="164"/>
                    <a:pt x="25" y="164"/>
                  </a:cubicBezTo>
                  <a:cubicBezTo>
                    <a:pt x="25" y="166"/>
                    <a:pt x="25" y="168"/>
                    <a:pt x="26" y="169"/>
                  </a:cubicBezTo>
                  <a:cubicBezTo>
                    <a:pt x="26" y="171"/>
                    <a:pt x="26" y="172"/>
                    <a:pt x="27" y="174"/>
                  </a:cubicBezTo>
                  <a:cubicBezTo>
                    <a:pt x="36" y="209"/>
                    <a:pt x="57" y="234"/>
                    <a:pt x="90" y="248"/>
                  </a:cubicBezTo>
                  <a:cubicBezTo>
                    <a:pt x="111" y="257"/>
                    <a:pt x="132" y="260"/>
                    <a:pt x="155" y="257"/>
                  </a:cubicBezTo>
                  <a:cubicBezTo>
                    <a:pt x="170" y="255"/>
                    <a:pt x="184" y="252"/>
                    <a:pt x="198" y="245"/>
                  </a:cubicBezTo>
                  <a:cubicBezTo>
                    <a:pt x="198" y="245"/>
                    <a:pt x="199" y="244"/>
                    <a:pt x="199" y="244"/>
                  </a:cubicBezTo>
                  <a:cubicBezTo>
                    <a:pt x="201" y="243"/>
                    <a:pt x="202" y="243"/>
                    <a:pt x="204" y="243"/>
                  </a:cubicBezTo>
                  <a:cubicBezTo>
                    <a:pt x="200" y="232"/>
                    <a:pt x="201" y="220"/>
                    <a:pt x="192" y="2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D13D0414-D7C5-43A2-9820-EF68F692640E}"/>
              </a:ext>
            </a:extLst>
          </p:cNvPr>
          <p:cNvGrpSpPr/>
          <p:nvPr/>
        </p:nvGrpSpPr>
        <p:grpSpPr>
          <a:xfrm>
            <a:off x="973405" y="4816010"/>
            <a:ext cx="504000" cy="504000"/>
            <a:chOff x="11216000" y="3841201"/>
            <a:chExt cx="504000" cy="504000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CB68C588-E0B1-4811-BFF3-3F56BB35D79B}"/>
                </a:ext>
              </a:extLst>
            </p:cNvPr>
            <p:cNvSpPr/>
            <p:nvPr/>
          </p:nvSpPr>
          <p:spPr>
            <a:xfrm>
              <a:off x="11216000" y="3841201"/>
              <a:ext cx="504000" cy="50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50" name="Grafik 39" descr="Computer">
              <a:extLst>
                <a:ext uri="{FF2B5EF4-FFF2-40B4-BE49-F238E27FC236}">
                  <a16:creationId xmlns:a16="http://schemas.microsoft.com/office/drawing/2014/main" id="{AC68D2FE-7CC7-4FDF-814E-4A652E74ED9E}"/>
                </a:ext>
              </a:extLst>
            </p:cNvPr>
            <p:cNvGrpSpPr/>
            <p:nvPr/>
          </p:nvGrpSpPr>
          <p:grpSpPr>
            <a:xfrm>
              <a:off x="11296182" y="3919841"/>
              <a:ext cx="343636" cy="343636"/>
              <a:chOff x="11296182" y="3919841"/>
              <a:chExt cx="343636" cy="343636"/>
            </a:xfrm>
          </p:grpSpPr>
          <p:sp>
            <p:nvSpPr>
              <p:cNvPr id="51" name="Freihandform: Form 50">
                <a:extLst>
                  <a:ext uri="{FF2B5EF4-FFF2-40B4-BE49-F238E27FC236}">
                    <a16:creationId xmlns:a16="http://schemas.microsoft.com/office/drawing/2014/main" id="{0E332DB3-0FAF-47BC-8A07-67A71C58415F}"/>
                  </a:ext>
                </a:extLst>
              </p:cNvPr>
              <p:cNvSpPr/>
              <p:nvPr/>
            </p:nvSpPr>
            <p:spPr>
              <a:xfrm>
                <a:off x="11303341" y="3991431"/>
                <a:ext cx="214772" cy="200454"/>
              </a:xfrm>
              <a:custGeom>
                <a:avLst/>
                <a:gdLst>
                  <a:gd name="connsiteX0" fmla="*/ 193295 w 214772"/>
                  <a:gd name="connsiteY0" fmla="*/ 136023 h 200454"/>
                  <a:gd name="connsiteX1" fmla="*/ 21477 w 214772"/>
                  <a:gd name="connsiteY1" fmla="*/ 136023 h 200454"/>
                  <a:gd name="connsiteX2" fmla="*/ 21477 w 214772"/>
                  <a:gd name="connsiteY2" fmla="*/ 21477 h 200454"/>
                  <a:gd name="connsiteX3" fmla="*/ 193295 w 214772"/>
                  <a:gd name="connsiteY3" fmla="*/ 21477 h 200454"/>
                  <a:gd name="connsiteX4" fmla="*/ 193295 w 214772"/>
                  <a:gd name="connsiteY4" fmla="*/ 136023 h 200454"/>
                  <a:gd name="connsiteX5" fmla="*/ 200454 w 214772"/>
                  <a:gd name="connsiteY5" fmla="*/ 0 h 200454"/>
                  <a:gd name="connsiteX6" fmla="*/ 14318 w 214772"/>
                  <a:gd name="connsiteY6" fmla="*/ 0 h 200454"/>
                  <a:gd name="connsiteX7" fmla="*/ 0 w 214772"/>
                  <a:gd name="connsiteY7" fmla="*/ 14318 h 200454"/>
                  <a:gd name="connsiteX8" fmla="*/ 0 w 214772"/>
                  <a:gd name="connsiteY8" fmla="*/ 143182 h 200454"/>
                  <a:gd name="connsiteX9" fmla="*/ 14318 w 214772"/>
                  <a:gd name="connsiteY9" fmla="*/ 157500 h 200454"/>
                  <a:gd name="connsiteX10" fmla="*/ 85909 w 214772"/>
                  <a:gd name="connsiteY10" fmla="*/ 157500 h 200454"/>
                  <a:gd name="connsiteX11" fmla="*/ 85909 w 214772"/>
                  <a:gd name="connsiteY11" fmla="*/ 178977 h 200454"/>
                  <a:gd name="connsiteX12" fmla="*/ 53693 w 214772"/>
                  <a:gd name="connsiteY12" fmla="*/ 178977 h 200454"/>
                  <a:gd name="connsiteX13" fmla="*/ 53693 w 214772"/>
                  <a:gd name="connsiteY13" fmla="*/ 200454 h 200454"/>
                  <a:gd name="connsiteX14" fmla="*/ 161079 w 214772"/>
                  <a:gd name="connsiteY14" fmla="*/ 200454 h 200454"/>
                  <a:gd name="connsiteX15" fmla="*/ 161079 w 214772"/>
                  <a:gd name="connsiteY15" fmla="*/ 178977 h 200454"/>
                  <a:gd name="connsiteX16" fmla="*/ 128864 w 214772"/>
                  <a:gd name="connsiteY16" fmla="*/ 178977 h 200454"/>
                  <a:gd name="connsiteX17" fmla="*/ 128864 w 214772"/>
                  <a:gd name="connsiteY17" fmla="*/ 157500 h 200454"/>
                  <a:gd name="connsiteX18" fmla="*/ 200454 w 214772"/>
                  <a:gd name="connsiteY18" fmla="*/ 157500 h 200454"/>
                  <a:gd name="connsiteX19" fmla="*/ 214773 w 214772"/>
                  <a:gd name="connsiteY19" fmla="*/ 143182 h 200454"/>
                  <a:gd name="connsiteX20" fmla="*/ 214773 w 214772"/>
                  <a:gd name="connsiteY20" fmla="*/ 14318 h 200454"/>
                  <a:gd name="connsiteX21" fmla="*/ 200454 w 214772"/>
                  <a:gd name="connsiteY21" fmla="*/ 0 h 200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4772" h="200454">
                    <a:moveTo>
                      <a:pt x="193295" y="136023"/>
                    </a:moveTo>
                    <a:lnTo>
                      <a:pt x="21477" y="136023"/>
                    </a:lnTo>
                    <a:lnTo>
                      <a:pt x="21477" y="21477"/>
                    </a:lnTo>
                    <a:lnTo>
                      <a:pt x="193295" y="21477"/>
                    </a:lnTo>
                    <a:lnTo>
                      <a:pt x="193295" y="136023"/>
                    </a:lnTo>
                    <a:close/>
                    <a:moveTo>
                      <a:pt x="200454" y="0"/>
                    </a:moveTo>
                    <a:lnTo>
                      <a:pt x="14318" y="0"/>
                    </a:lnTo>
                    <a:cubicBezTo>
                      <a:pt x="6443" y="0"/>
                      <a:pt x="0" y="6443"/>
                      <a:pt x="0" y="14318"/>
                    </a:cubicBezTo>
                    <a:lnTo>
                      <a:pt x="0" y="143182"/>
                    </a:lnTo>
                    <a:cubicBezTo>
                      <a:pt x="0" y="151057"/>
                      <a:pt x="6443" y="157500"/>
                      <a:pt x="14318" y="157500"/>
                    </a:cubicBezTo>
                    <a:lnTo>
                      <a:pt x="85909" y="157500"/>
                    </a:lnTo>
                    <a:lnTo>
                      <a:pt x="85909" y="178977"/>
                    </a:lnTo>
                    <a:lnTo>
                      <a:pt x="53693" y="178977"/>
                    </a:lnTo>
                    <a:lnTo>
                      <a:pt x="53693" y="200454"/>
                    </a:lnTo>
                    <a:lnTo>
                      <a:pt x="161079" y="200454"/>
                    </a:lnTo>
                    <a:lnTo>
                      <a:pt x="161079" y="178977"/>
                    </a:lnTo>
                    <a:lnTo>
                      <a:pt x="128864" y="178977"/>
                    </a:lnTo>
                    <a:lnTo>
                      <a:pt x="128864" y="157500"/>
                    </a:lnTo>
                    <a:lnTo>
                      <a:pt x="200454" y="157500"/>
                    </a:lnTo>
                    <a:cubicBezTo>
                      <a:pt x="208329" y="157500"/>
                      <a:pt x="214773" y="151057"/>
                      <a:pt x="214773" y="143182"/>
                    </a:cubicBezTo>
                    <a:lnTo>
                      <a:pt x="214773" y="14318"/>
                    </a:lnTo>
                    <a:cubicBezTo>
                      <a:pt x="214773" y="6443"/>
                      <a:pt x="208329" y="0"/>
                      <a:pt x="2004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2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2" name="Freihandform: Form 51">
                <a:extLst>
                  <a:ext uri="{FF2B5EF4-FFF2-40B4-BE49-F238E27FC236}">
                    <a16:creationId xmlns:a16="http://schemas.microsoft.com/office/drawing/2014/main" id="{54F1B9DF-1D9B-45DF-BA1E-CD7D29C0131B}"/>
                  </a:ext>
                </a:extLst>
              </p:cNvPr>
              <p:cNvSpPr/>
              <p:nvPr/>
            </p:nvSpPr>
            <p:spPr>
              <a:xfrm>
                <a:off x="11532431" y="3991431"/>
                <a:ext cx="100227" cy="200454"/>
              </a:xfrm>
              <a:custGeom>
                <a:avLst/>
                <a:gdLst>
                  <a:gd name="connsiteX0" fmla="*/ 85909 w 100227"/>
                  <a:gd name="connsiteY0" fmla="*/ 35795 h 200454"/>
                  <a:gd name="connsiteX1" fmla="*/ 14318 w 100227"/>
                  <a:gd name="connsiteY1" fmla="*/ 35795 h 200454"/>
                  <a:gd name="connsiteX2" fmla="*/ 14318 w 100227"/>
                  <a:gd name="connsiteY2" fmla="*/ 14318 h 200454"/>
                  <a:gd name="connsiteX3" fmla="*/ 85909 w 100227"/>
                  <a:gd name="connsiteY3" fmla="*/ 14318 h 200454"/>
                  <a:gd name="connsiteX4" fmla="*/ 85909 w 100227"/>
                  <a:gd name="connsiteY4" fmla="*/ 35795 h 200454"/>
                  <a:gd name="connsiteX5" fmla="*/ 85909 w 100227"/>
                  <a:gd name="connsiteY5" fmla="*/ 71591 h 200454"/>
                  <a:gd name="connsiteX6" fmla="*/ 14318 w 100227"/>
                  <a:gd name="connsiteY6" fmla="*/ 71591 h 200454"/>
                  <a:gd name="connsiteX7" fmla="*/ 14318 w 100227"/>
                  <a:gd name="connsiteY7" fmla="*/ 50114 h 200454"/>
                  <a:gd name="connsiteX8" fmla="*/ 85909 w 100227"/>
                  <a:gd name="connsiteY8" fmla="*/ 50114 h 200454"/>
                  <a:gd name="connsiteX9" fmla="*/ 85909 w 100227"/>
                  <a:gd name="connsiteY9" fmla="*/ 71591 h 200454"/>
                  <a:gd name="connsiteX10" fmla="*/ 50114 w 100227"/>
                  <a:gd name="connsiteY10" fmla="*/ 178977 h 200454"/>
                  <a:gd name="connsiteX11" fmla="*/ 39375 w 100227"/>
                  <a:gd name="connsiteY11" fmla="*/ 168238 h 200454"/>
                  <a:gd name="connsiteX12" fmla="*/ 50114 w 100227"/>
                  <a:gd name="connsiteY12" fmla="*/ 157500 h 200454"/>
                  <a:gd name="connsiteX13" fmla="*/ 60852 w 100227"/>
                  <a:gd name="connsiteY13" fmla="*/ 168238 h 200454"/>
                  <a:gd name="connsiteX14" fmla="*/ 50114 w 100227"/>
                  <a:gd name="connsiteY14" fmla="*/ 178977 h 200454"/>
                  <a:gd name="connsiteX15" fmla="*/ 85909 w 100227"/>
                  <a:gd name="connsiteY15" fmla="*/ 0 h 200454"/>
                  <a:gd name="connsiteX16" fmla="*/ 14318 w 100227"/>
                  <a:gd name="connsiteY16" fmla="*/ 0 h 200454"/>
                  <a:gd name="connsiteX17" fmla="*/ 0 w 100227"/>
                  <a:gd name="connsiteY17" fmla="*/ 14318 h 200454"/>
                  <a:gd name="connsiteX18" fmla="*/ 0 w 100227"/>
                  <a:gd name="connsiteY18" fmla="*/ 186136 h 200454"/>
                  <a:gd name="connsiteX19" fmla="*/ 14318 w 100227"/>
                  <a:gd name="connsiteY19" fmla="*/ 200454 h 200454"/>
                  <a:gd name="connsiteX20" fmla="*/ 85909 w 100227"/>
                  <a:gd name="connsiteY20" fmla="*/ 200454 h 200454"/>
                  <a:gd name="connsiteX21" fmla="*/ 100227 w 100227"/>
                  <a:gd name="connsiteY21" fmla="*/ 186136 h 200454"/>
                  <a:gd name="connsiteX22" fmla="*/ 100227 w 100227"/>
                  <a:gd name="connsiteY22" fmla="*/ 14318 h 200454"/>
                  <a:gd name="connsiteX23" fmla="*/ 85909 w 100227"/>
                  <a:gd name="connsiteY23" fmla="*/ 0 h 200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0227" h="200454">
                    <a:moveTo>
                      <a:pt x="85909" y="35795"/>
                    </a:moveTo>
                    <a:lnTo>
                      <a:pt x="14318" y="35795"/>
                    </a:lnTo>
                    <a:lnTo>
                      <a:pt x="14318" y="14318"/>
                    </a:lnTo>
                    <a:lnTo>
                      <a:pt x="85909" y="14318"/>
                    </a:lnTo>
                    <a:lnTo>
                      <a:pt x="85909" y="35795"/>
                    </a:lnTo>
                    <a:close/>
                    <a:moveTo>
                      <a:pt x="85909" y="71591"/>
                    </a:moveTo>
                    <a:lnTo>
                      <a:pt x="14318" y="71591"/>
                    </a:lnTo>
                    <a:lnTo>
                      <a:pt x="14318" y="50114"/>
                    </a:lnTo>
                    <a:lnTo>
                      <a:pt x="85909" y="50114"/>
                    </a:lnTo>
                    <a:lnTo>
                      <a:pt x="85909" y="71591"/>
                    </a:lnTo>
                    <a:close/>
                    <a:moveTo>
                      <a:pt x="50114" y="178977"/>
                    </a:moveTo>
                    <a:cubicBezTo>
                      <a:pt x="44028" y="178977"/>
                      <a:pt x="39375" y="174324"/>
                      <a:pt x="39375" y="168238"/>
                    </a:cubicBezTo>
                    <a:cubicBezTo>
                      <a:pt x="39375" y="162153"/>
                      <a:pt x="44028" y="157500"/>
                      <a:pt x="50114" y="157500"/>
                    </a:cubicBezTo>
                    <a:cubicBezTo>
                      <a:pt x="56199" y="157500"/>
                      <a:pt x="60852" y="162153"/>
                      <a:pt x="60852" y="168238"/>
                    </a:cubicBezTo>
                    <a:cubicBezTo>
                      <a:pt x="60852" y="174324"/>
                      <a:pt x="56199" y="178977"/>
                      <a:pt x="50114" y="178977"/>
                    </a:cubicBezTo>
                    <a:close/>
                    <a:moveTo>
                      <a:pt x="85909" y="0"/>
                    </a:moveTo>
                    <a:lnTo>
                      <a:pt x="14318" y="0"/>
                    </a:lnTo>
                    <a:cubicBezTo>
                      <a:pt x="6443" y="0"/>
                      <a:pt x="0" y="6443"/>
                      <a:pt x="0" y="14318"/>
                    </a:cubicBezTo>
                    <a:lnTo>
                      <a:pt x="0" y="186136"/>
                    </a:lnTo>
                    <a:cubicBezTo>
                      <a:pt x="0" y="194011"/>
                      <a:pt x="6443" y="200454"/>
                      <a:pt x="14318" y="200454"/>
                    </a:cubicBezTo>
                    <a:lnTo>
                      <a:pt x="85909" y="200454"/>
                    </a:lnTo>
                    <a:cubicBezTo>
                      <a:pt x="93784" y="200454"/>
                      <a:pt x="100227" y="194011"/>
                      <a:pt x="100227" y="186136"/>
                    </a:cubicBezTo>
                    <a:lnTo>
                      <a:pt x="100227" y="14318"/>
                    </a:lnTo>
                    <a:cubicBezTo>
                      <a:pt x="100227" y="6443"/>
                      <a:pt x="93784" y="0"/>
                      <a:pt x="859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2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B5FF9B3-6C7E-4410-BFC8-E7765AAF3175}"/>
              </a:ext>
            </a:extLst>
          </p:cNvPr>
          <p:cNvGrpSpPr/>
          <p:nvPr/>
        </p:nvGrpSpPr>
        <p:grpSpPr>
          <a:xfrm>
            <a:off x="973405" y="5751047"/>
            <a:ext cx="504000" cy="504000"/>
            <a:chOff x="719452" y="5751047"/>
            <a:chExt cx="504000" cy="504000"/>
          </a:xfrm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ED246919-4CEA-4ED6-8B45-351FD29DC306}"/>
                </a:ext>
              </a:extLst>
            </p:cNvPr>
            <p:cNvSpPr/>
            <p:nvPr/>
          </p:nvSpPr>
          <p:spPr>
            <a:xfrm>
              <a:off x="719452" y="5751047"/>
              <a:ext cx="504000" cy="50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7" name="Grafik 26" descr="Hierarchie">
              <a:extLst>
                <a:ext uri="{FF2B5EF4-FFF2-40B4-BE49-F238E27FC236}">
                  <a16:creationId xmlns:a16="http://schemas.microsoft.com/office/drawing/2014/main" id="{65CCEA6F-5250-42ED-A1D2-0E0926905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rcRect/>
            <a:stretch/>
          </p:blipFill>
          <p:spPr>
            <a:xfrm>
              <a:off x="788179" y="5809763"/>
              <a:ext cx="366545" cy="3665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352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9DF4F9D-4479-4C6B-8234-585F6C12B5BF}"/>
              </a:ext>
            </a:extLst>
          </p:cNvPr>
          <p:cNvSpPr/>
          <p:nvPr/>
        </p:nvSpPr>
        <p:spPr>
          <a:xfrm>
            <a:off x="911225" y="1539203"/>
            <a:ext cx="10628074" cy="476952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schemeClr val="tx1">
                <a:alpha val="10000"/>
              </a:schemeClr>
            </a:outerShdw>
          </a:effectLst>
        </p:spPr>
        <p:txBody>
          <a:bodyPr vert="horz" lIns="182880" tIns="182880" rIns="182880" bIns="18288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6484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99207487-1178-49DE-8F61-CD3A690A2C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Ansprechpartner</a:t>
            </a:r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848348-BACE-4EB3-B383-0C15B47E2DF1}"/>
              </a:ext>
            </a:extLst>
          </p:cNvPr>
          <p:cNvGrpSpPr/>
          <p:nvPr/>
        </p:nvGrpSpPr>
        <p:grpSpPr>
          <a:xfrm>
            <a:off x="7591692" y="4902816"/>
            <a:ext cx="1399640" cy="328466"/>
            <a:chOff x="7523346" y="4902816"/>
            <a:chExt cx="1399640" cy="328466"/>
          </a:xfrm>
        </p:grpSpPr>
        <p:sp>
          <p:nvSpPr>
            <p:cNvPr id="33" name="Freeform 52">
              <a:extLst>
                <a:ext uri="{FF2B5EF4-FFF2-40B4-BE49-F238E27FC236}">
                  <a16:creationId xmlns:a16="http://schemas.microsoft.com/office/drawing/2014/main" id="{B064CB7E-2028-4B2D-8DEF-73F36C473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0465" y="4902816"/>
              <a:ext cx="332521" cy="328466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57 w 479"/>
                <a:gd name="T13" fmla="*/ 293 h 471"/>
                <a:gd name="T14" fmla="*/ 257 w 479"/>
                <a:gd name="T15" fmla="*/ 293 h 471"/>
                <a:gd name="T16" fmla="*/ 222 w 479"/>
                <a:gd name="T17" fmla="*/ 275 h 471"/>
                <a:gd name="T18" fmla="*/ 186 w 479"/>
                <a:gd name="T19" fmla="*/ 363 h 471"/>
                <a:gd name="T20" fmla="*/ 204 w 479"/>
                <a:gd name="T21" fmla="*/ 231 h 471"/>
                <a:gd name="T22" fmla="*/ 240 w 479"/>
                <a:gd name="T23" fmla="*/ 169 h 471"/>
                <a:gd name="T24" fmla="*/ 249 w 479"/>
                <a:gd name="T25" fmla="*/ 266 h 471"/>
                <a:gd name="T26" fmla="*/ 284 w 479"/>
                <a:gd name="T27" fmla="*/ 151 h 471"/>
                <a:gd name="T28" fmla="*/ 169 w 479"/>
                <a:gd name="T29" fmla="*/ 213 h 471"/>
                <a:gd name="T30" fmla="*/ 178 w 479"/>
                <a:gd name="T31" fmla="*/ 257 h 471"/>
                <a:gd name="T32" fmla="*/ 142 w 479"/>
                <a:gd name="T33" fmla="*/ 195 h 471"/>
                <a:gd name="T34" fmla="*/ 231 w 479"/>
                <a:gd name="T35" fmla="*/ 107 h 471"/>
                <a:gd name="T36" fmla="*/ 337 w 479"/>
                <a:gd name="T37" fmla="*/ 178 h 471"/>
                <a:gd name="T38" fmla="*/ 257 w 479"/>
                <a:gd name="T39" fmla="*/ 29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lIns="34290" tIns="17145" rIns="34290" bIns="17145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" name="Freeform 79">
              <a:extLst>
                <a:ext uri="{FF2B5EF4-FFF2-40B4-BE49-F238E27FC236}">
                  <a16:creationId xmlns:a16="http://schemas.microsoft.com/office/drawing/2014/main" id="{2D514EA6-3977-42E6-9C13-C9E4CF75E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7919" y="4902816"/>
              <a:ext cx="332521" cy="328466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lIns="34290" tIns="17145" rIns="34290" bIns="17145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" name="Freeform 86">
              <a:extLst>
                <a:ext uri="{FF2B5EF4-FFF2-40B4-BE49-F238E27FC236}">
                  <a16:creationId xmlns:a16="http://schemas.microsoft.com/office/drawing/2014/main" id="{CE7D58FD-93EE-4B8F-BD73-D2DD270F6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3346" y="4902816"/>
              <a:ext cx="334548" cy="328466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lIns="34290" tIns="17145" rIns="34290" bIns="17145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D684AE8-D256-423E-9239-298A76A0D1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94959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© Ministerium der Finanzen des Landes Sachsen-Anhalt 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94959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13C6BC7-AD5C-4C6E-8AD1-25111C37C2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495A67-6FE6-4D42-A4E4-1ED47F41B440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94959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19.07.2021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959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Untertitel 2">
            <a:extLst>
              <a:ext uri="{FF2B5EF4-FFF2-40B4-BE49-F238E27FC236}">
                <a16:creationId xmlns:a16="http://schemas.microsoft.com/office/drawing/2014/main" id="{0093AA08-E1FE-4819-864B-298640CE3742}"/>
              </a:ext>
            </a:extLst>
          </p:cNvPr>
          <p:cNvSpPr txBox="1">
            <a:spLocks/>
          </p:cNvSpPr>
          <p:nvPr/>
        </p:nvSpPr>
        <p:spPr>
          <a:xfrm>
            <a:off x="838200" y="1019174"/>
            <a:ext cx="8426450" cy="4095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6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4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2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0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Sachsen-Anhalt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id="{1B172182-7454-4A96-8D48-602655DB9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303" y="1718592"/>
            <a:ext cx="530961" cy="63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52E7B888-1929-4C12-9B82-472BBF2AD1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527" y="4636487"/>
            <a:ext cx="527663" cy="637154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358CA4C2-D54A-4B7C-96DE-A91034E37EE6}"/>
              </a:ext>
            </a:extLst>
          </p:cNvPr>
          <p:cNvSpPr/>
          <p:nvPr/>
        </p:nvSpPr>
        <p:spPr>
          <a:xfrm>
            <a:off x="2015492" y="1695078"/>
            <a:ext cx="6096000" cy="21646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b="1" u="sng" dirty="0"/>
              <a:t>Ansprechpartner &lt;Pilotkommune&gt;</a:t>
            </a:r>
            <a:endParaRPr lang="de-DE" sz="1600" u="sng" dirty="0"/>
          </a:p>
          <a:p>
            <a:r>
              <a:rPr lang="de-DE" sz="1600" i="1" dirty="0"/>
              <a:t>Projektkoordinatorin: </a:t>
            </a:r>
          </a:p>
          <a:p>
            <a:pPr marL="351450" lvl="2" indent="-17145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de-DE" sz="1100" b="1" dirty="0"/>
              <a:t>&lt;Name&gt;, </a:t>
            </a:r>
            <a:r>
              <a:rPr lang="de-DE" sz="1100" dirty="0"/>
              <a:t>&lt;Referat/ Position&gt;, &lt;Email&gt;, &lt;Telefon&gt;</a:t>
            </a:r>
          </a:p>
          <a:p>
            <a:pPr marL="171450" lvl="1" indent="-1714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200" dirty="0"/>
              <a:t> </a:t>
            </a:r>
            <a:r>
              <a:rPr lang="de-DE" sz="1200" i="1" dirty="0"/>
              <a:t>&lt;Kommunaler IT-DL&gt;:</a:t>
            </a:r>
          </a:p>
          <a:p>
            <a:pPr marL="351450" lvl="2" indent="-17145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de-DE" sz="1100" b="1" dirty="0"/>
              <a:t>&lt;Name&gt;, </a:t>
            </a:r>
            <a:r>
              <a:rPr lang="de-DE" sz="1100" dirty="0"/>
              <a:t>&lt;Email&gt;, &lt;Telefon&gt;</a:t>
            </a:r>
          </a:p>
          <a:p>
            <a:pPr marL="171450" lvl="1" indent="-1714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200" i="1" dirty="0"/>
              <a:t>&lt;Fachverfahrenshersteller&gt;</a:t>
            </a:r>
          </a:p>
          <a:p>
            <a:pPr marL="351450" lvl="2" indent="-17145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de-DE" sz="1100" b="1" dirty="0"/>
              <a:t>&lt;Name&gt;, </a:t>
            </a:r>
            <a:r>
              <a:rPr lang="de-DE" sz="1100" dirty="0"/>
              <a:t>&lt;Email&gt;, &lt;Telefon&gt;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2954E07-D8DC-4EAE-805A-F865C89CCA91}"/>
              </a:ext>
            </a:extLst>
          </p:cNvPr>
          <p:cNvSpPr/>
          <p:nvPr/>
        </p:nvSpPr>
        <p:spPr>
          <a:xfrm>
            <a:off x="2015492" y="4636487"/>
            <a:ext cx="6096000" cy="14568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b="1" u="sng" dirty="0"/>
              <a:t>Ansprechpartner Land Sachsen-Anhalt</a:t>
            </a:r>
            <a:endParaRPr lang="de-DE" sz="1600" u="sng" dirty="0"/>
          </a:p>
          <a:p>
            <a:r>
              <a:rPr lang="de-DE" sz="1600" i="1" dirty="0"/>
              <a:t>OZG-Koordinatorin: </a:t>
            </a:r>
          </a:p>
          <a:p>
            <a:pPr marL="351450" lvl="2" indent="-17145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de-DE" sz="1100" b="1" dirty="0"/>
              <a:t>&lt;Name&gt;, </a:t>
            </a:r>
            <a:r>
              <a:rPr lang="de-DE" sz="1100" dirty="0"/>
              <a:t>&lt;Referat/ Position&gt;, &lt;Email&gt;, &lt;Telefon&gt;</a:t>
            </a:r>
          </a:p>
          <a:p>
            <a:r>
              <a:rPr lang="de-DE" i="1" dirty="0"/>
              <a:t>Dataport:</a:t>
            </a:r>
          </a:p>
          <a:p>
            <a:pPr marL="351450" lvl="2" indent="-171450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de-DE" sz="1100" b="1" dirty="0"/>
              <a:t>&lt;Name&gt;, </a:t>
            </a:r>
            <a:r>
              <a:rPr lang="de-DE" sz="1100" dirty="0"/>
              <a:t>&lt;Email&gt;, &lt;Telefon&gt;</a:t>
            </a:r>
          </a:p>
        </p:txBody>
      </p:sp>
      <p:pic>
        <p:nvPicPr>
          <p:cNvPr id="42" name="Grafik 41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130549AB-35B3-4DDD-A21A-B31ED7627D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525" y="1695078"/>
            <a:ext cx="2982014" cy="447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17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9DF4F9D-4479-4C6B-8234-585F6C12B5BF}"/>
              </a:ext>
            </a:extLst>
          </p:cNvPr>
          <p:cNvSpPr/>
          <p:nvPr/>
        </p:nvSpPr>
        <p:spPr>
          <a:xfrm>
            <a:off x="911225" y="1539203"/>
            <a:ext cx="10628074" cy="476952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schemeClr val="tx1">
                <a:alpha val="10000"/>
              </a:schemeClr>
            </a:outerShdw>
          </a:effectLst>
        </p:spPr>
        <p:txBody>
          <a:bodyPr vert="horz" lIns="182880" tIns="182880" rIns="182880" bIns="18288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46484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E76A6D77-B605-4C39-AF41-E3CDF4254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487" y="1695078"/>
            <a:ext cx="528703" cy="63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99207487-1178-49DE-8F61-CD3A690A2C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Ansprechpartner</a:t>
            </a:r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848348-BACE-4EB3-B383-0C15B47E2DF1}"/>
              </a:ext>
            </a:extLst>
          </p:cNvPr>
          <p:cNvGrpSpPr/>
          <p:nvPr/>
        </p:nvGrpSpPr>
        <p:grpSpPr>
          <a:xfrm>
            <a:off x="7591692" y="4902816"/>
            <a:ext cx="1399640" cy="328466"/>
            <a:chOff x="7523346" y="4902816"/>
            <a:chExt cx="1399640" cy="328466"/>
          </a:xfrm>
        </p:grpSpPr>
        <p:sp>
          <p:nvSpPr>
            <p:cNvPr id="33" name="Freeform 52">
              <a:extLst>
                <a:ext uri="{FF2B5EF4-FFF2-40B4-BE49-F238E27FC236}">
                  <a16:creationId xmlns:a16="http://schemas.microsoft.com/office/drawing/2014/main" id="{B064CB7E-2028-4B2D-8DEF-73F36C473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0465" y="4902816"/>
              <a:ext cx="332521" cy="328466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57 w 479"/>
                <a:gd name="T13" fmla="*/ 293 h 471"/>
                <a:gd name="T14" fmla="*/ 257 w 479"/>
                <a:gd name="T15" fmla="*/ 293 h 471"/>
                <a:gd name="T16" fmla="*/ 222 w 479"/>
                <a:gd name="T17" fmla="*/ 275 h 471"/>
                <a:gd name="T18" fmla="*/ 186 w 479"/>
                <a:gd name="T19" fmla="*/ 363 h 471"/>
                <a:gd name="T20" fmla="*/ 204 w 479"/>
                <a:gd name="T21" fmla="*/ 231 h 471"/>
                <a:gd name="T22" fmla="*/ 240 w 479"/>
                <a:gd name="T23" fmla="*/ 169 h 471"/>
                <a:gd name="T24" fmla="*/ 249 w 479"/>
                <a:gd name="T25" fmla="*/ 266 h 471"/>
                <a:gd name="T26" fmla="*/ 284 w 479"/>
                <a:gd name="T27" fmla="*/ 151 h 471"/>
                <a:gd name="T28" fmla="*/ 169 w 479"/>
                <a:gd name="T29" fmla="*/ 213 h 471"/>
                <a:gd name="T30" fmla="*/ 178 w 479"/>
                <a:gd name="T31" fmla="*/ 257 h 471"/>
                <a:gd name="T32" fmla="*/ 142 w 479"/>
                <a:gd name="T33" fmla="*/ 195 h 471"/>
                <a:gd name="T34" fmla="*/ 231 w 479"/>
                <a:gd name="T35" fmla="*/ 107 h 471"/>
                <a:gd name="T36" fmla="*/ 337 w 479"/>
                <a:gd name="T37" fmla="*/ 178 h 471"/>
                <a:gd name="T38" fmla="*/ 257 w 479"/>
                <a:gd name="T39" fmla="*/ 29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57" y="293"/>
                  </a:moveTo>
                  <a:lnTo>
                    <a:pt x="257" y="293"/>
                  </a:lnTo>
                  <a:cubicBezTo>
                    <a:pt x="240" y="293"/>
                    <a:pt x="231" y="284"/>
                    <a:pt x="222" y="275"/>
                  </a:cubicBezTo>
                  <a:cubicBezTo>
                    <a:pt x="213" y="310"/>
                    <a:pt x="204" y="346"/>
                    <a:pt x="186" y="363"/>
                  </a:cubicBezTo>
                  <a:cubicBezTo>
                    <a:pt x="178" y="310"/>
                    <a:pt x="195" y="266"/>
                    <a:pt x="204" y="231"/>
                  </a:cubicBezTo>
                  <a:cubicBezTo>
                    <a:pt x="186" y="204"/>
                    <a:pt x="204" y="151"/>
                    <a:pt x="240" y="169"/>
                  </a:cubicBezTo>
                  <a:cubicBezTo>
                    <a:pt x="275" y="178"/>
                    <a:pt x="204" y="257"/>
                    <a:pt x="249" y="266"/>
                  </a:cubicBezTo>
                  <a:cubicBezTo>
                    <a:pt x="302" y="275"/>
                    <a:pt x="319" y="178"/>
                    <a:pt x="284" y="151"/>
                  </a:cubicBezTo>
                  <a:cubicBezTo>
                    <a:pt x="249" y="107"/>
                    <a:pt x="159" y="151"/>
                    <a:pt x="169" y="213"/>
                  </a:cubicBezTo>
                  <a:cubicBezTo>
                    <a:pt x="178" y="231"/>
                    <a:pt x="186" y="231"/>
                    <a:pt x="178" y="257"/>
                  </a:cubicBezTo>
                  <a:cubicBezTo>
                    <a:pt x="151" y="248"/>
                    <a:pt x="142" y="222"/>
                    <a:pt x="142" y="195"/>
                  </a:cubicBezTo>
                  <a:cubicBezTo>
                    <a:pt x="142" y="151"/>
                    <a:pt x="186" y="116"/>
                    <a:pt x="231" y="107"/>
                  </a:cubicBezTo>
                  <a:cubicBezTo>
                    <a:pt x="284" y="107"/>
                    <a:pt x="328" y="134"/>
                    <a:pt x="337" y="178"/>
                  </a:cubicBezTo>
                  <a:cubicBezTo>
                    <a:pt x="346" y="231"/>
                    <a:pt x="310" y="293"/>
                    <a:pt x="257" y="2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lIns="34290" tIns="17145" rIns="34290" bIns="17145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" name="Freeform 79">
              <a:extLst>
                <a:ext uri="{FF2B5EF4-FFF2-40B4-BE49-F238E27FC236}">
                  <a16:creationId xmlns:a16="http://schemas.microsoft.com/office/drawing/2014/main" id="{2D514EA6-3977-42E6-9C13-C9E4CF75E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7919" y="4902816"/>
              <a:ext cx="332521" cy="328466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lIns="34290" tIns="17145" rIns="34290" bIns="17145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" name="Freeform 86">
              <a:extLst>
                <a:ext uri="{FF2B5EF4-FFF2-40B4-BE49-F238E27FC236}">
                  <a16:creationId xmlns:a16="http://schemas.microsoft.com/office/drawing/2014/main" id="{CE7D58FD-93EE-4B8F-BD73-D2DD270F6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3346" y="4902816"/>
              <a:ext cx="334548" cy="328466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lIns="34290" tIns="17145" rIns="34290" bIns="17145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D684AE8-D256-423E-9239-298A76A0D1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94959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© Ministerium der Finanzen des Landes Sachsen-Anhalt 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94959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13C6BC7-AD5C-4C6E-8AD1-25111C37C2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495A67-6FE6-4D42-A4E4-1ED47F41B440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94959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19.07.2021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959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Untertitel 2">
            <a:extLst>
              <a:ext uri="{FF2B5EF4-FFF2-40B4-BE49-F238E27FC236}">
                <a16:creationId xmlns:a16="http://schemas.microsoft.com/office/drawing/2014/main" id="{0093AA08-E1FE-4819-864B-298640CE3742}"/>
              </a:ext>
            </a:extLst>
          </p:cNvPr>
          <p:cNvSpPr txBox="1">
            <a:spLocks/>
          </p:cNvSpPr>
          <p:nvPr/>
        </p:nvSpPr>
        <p:spPr>
          <a:xfrm>
            <a:off x="838200" y="1019174"/>
            <a:ext cx="8426450" cy="4095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6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4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2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0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Sachsen-Anhalt</a:t>
            </a:r>
          </a:p>
        </p:txBody>
      </p:sp>
      <p:sp>
        <p:nvSpPr>
          <p:cNvPr id="18" name="Inhaltsplatzhalter 3">
            <a:extLst>
              <a:ext uri="{FF2B5EF4-FFF2-40B4-BE49-F238E27FC236}">
                <a16:creationId xmlns:a16="http://schemas.microsoft.com/office/drawing/2014/main" id="{8B607FB9-A800-4C58-AAF0-0DCA8211781A}"/>
              </a:ext>
            </a:extLst>
          </p:cNvPr>
          <p:cNvSpPr txBox="1">
            <a:spLocks/>
          </p:cNvSpPr>
          <p:nvPr/>
        </p:nvSpPr>
        <p:spPr>
          <a:xfrm>
            <a:off x="2014452" y="1681623"/>
            <a:ext cx="8642176" cy="18723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6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4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2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0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1000"/>
              </a:spcBef>
              <a:buFont typeface="Wingdings" panose="05000000000000000000" pitchFamily="2" charset="2"/>
              <a:buNone/>
            </a:pPr>
            <a:r>
              <a:rPr lang="de-DE" b="1" u="sng" dirty="0"/>
              <a:t>Ansprechpartner &lt;Land TF-FF&gt;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200" i="1" dirty="0"/>
              <a:t>Themenfeld-Federführer: </a:t>
            </a:r>
          </a:p>
          <a:p>
            <a:pPr marL="408600" lvl="2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de-DE" sz="1200" b="1" dirty="0"/>
              <a:t>&lt;Name&gt;, </a:t>
            </a:r>
            <a:r>
              <a:rPr lang="de-DE" sz="1200" dirty="0"/>
              <a:t>&lt;Referat/ Position&gt;, &lt;Email&gt;, &lt;Telefon&gt;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200" i="1" dirty="0"/>
              <a:t>Behörde/ Kommune:</a:t>
            </a:r>
          </a:p>
          <a:p>
            <a:pPr marL="408600" lvl="2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de-DE" sz="1100" b="1" dirty="0"/>
              <a:t>&lt;Name&gt;, </a:t>
            </a:r>
            <a:r>
              <a:rPr lang="de-DE" sz="1100" dirty="0"/>
              <a:t>&lt;Referat/ Position&gt;, &lt;Email&gt;, &lt;Telefon&gt;</a:t>
            </a:r>
          </a:p>
          <a:p>
            <a:pPr marL="180000" lvl="2" indent="0">
              <a:spcBef>
                <a:spcPts val="1000"/>
              </a:spcBef>
              <a:buFont typeface="Courier New" panose="02070309020205020404" pitchFamily="49" charset="0"/>
              <a:buNone/>
            </a:pPr>
            <a:endParaRPr lang="de-DE" sz="1150" b="1" dirty="0"/>
          </a:p>
        </p:txBody>
      </p:sp>
      <p:pic>
        <p:nvPicPr>
          <p:cNvPr id="20" name="Grafik 19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B0BB24F0-7632-48FC-9057-A8DACFFC4E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525" y="1695078"/>
            <a:ext cx="2982014" cy="447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127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EB9B5B7-FA2C-40EE-B61F-F3EAB6CC57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406684"/>
              </p:ext>
            </p:extLst>
          </p:nvPr>
        </p:nvGraphicFramePr>
        <p:xfrm>
          <a:off x="587389" y="2582712"/>
          <a:ext cx="11017222" cy="2439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23" name="Straight Arrow Connector 8">
            <a:extLst>
              <a:ext uri="{FF2B5EF4-FFF2-40B4-BE49-F238E27FC236}">
                <a16:creationId xmlns:a16="http://schemas.microsoft.com/office/drawing/2014/main" id="{ACF2AE6E-A50C-4ED9-823E-94D5CF588BFE}"/>
              </a:ext>
            </a:extLst>
          </p:cNvPr>
          <p:cNvCxnSpPr>
            <a:cxnSpLocks/>
          </p:cNvCxnSpPr>
          <p:nvPr/>
        </p:nvCxnSpPr>
        <p:spPr>
          <a:xfrm>
            <a:off x="1400438" y="3047071"/>
            <a:ext cx="0" cy="41196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8">
            <a:extLst>
              <a:ext uri="{FF2B5EF4-FFF2-40B4-BE49-F238E27FC236}">
                <a16:creationId xmlns:a16="http://schemas.microsoft.com/office/drawing/2014/main" id="{61EBBFDF-DA86-41FB-A512-F9D5A29D2C58}"/>
              </a:ext>
            </a:extLst>
          </p:cNvPr>
          <p:cNvCxnSpPr>
            <a:cxnSpLocks/>
          </p:cNvCxnSpPr>
          <p:nvPr/>
        </p:nvCxnSpPr>
        <p:spPr>
          <a:xfrm>
            <a:off x="6758041" y="3047071"/>
            <a:ext cx="0" cy="41196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8">
            <a:extLst>
              <a:ext uri="{FF2B5EF4-FFF2-40B4-BE49-F238E27FC236}">
                <a16:creationId xmlns:a16="http://schemas.microsoft.com/office/drawing/2014/main" id="{BA098E19-0810-42F5-996F-82D146557D3F}"/>
              </a:ext>
            </a:extLst>
          </p:cNvPr>
          <p:cNvCxnSpPr>
            <a:cxnSpLocks/>
          </p:cNvCxnSpPr>
          <p:nvPr/>
        </p:nvCxnSpPr>
        <p:spPr>
          <a:xfrm>
            <a:off x="9401840" y="3040242"/>
            <a:ext cx="0" cy="41196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>
            <a:extLst>
              <a:ext uri="{FF2B5EF4-FFF2-40B4-BE49-F238E27FC236}">
                <a16:creationId xmlns:a16="http://schemas.microsoft.com/office/drawing/2014/main" id="{F4C6FE0D-8F58-45A3-84DD-3501362F32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Chronologie der Daten 2018-2019</a:t>
            </a:r>
          </a:p>
        </p:txBody>
      </p:sp>
      <p:sp>
        <p:nvSpPr>
          <p:cNvPr id="19" name="Line Callout 1 91">
            <a:extLst>
              <a:ext uri="{FF2B5EF4-FFF2-40B4-BE49-F238E27FC236}">
                <a16:creationId xmlns:a16="http://schemas.microsoft.com/office/drawing/2014/main" id="{BB1BD5A3-EB22-4FBA-A4C5-D8DE5E506C2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785933" y="1761150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September 2019 </a:t>
            </a:r>
          </a:p>
        </p:txBody>
      </p:sp>
      <p:cxnSp>
        <p:nvCxnSpPr>
          <p:cNvPr id="22" name="Straight Arrow Connector 8">
            <a:extLst>
              <a:ext uri="{FF2B5EF4-FFF2-40B4-BE49-F238E27FC236}">
                <a16:creationId xmlns:a16="http://schemas.microsoft.com/office/drawing/2014/main" id="{AE9D243C-086B-4DFE-9D46-CF9F57A8BA39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3965883" y="4176698"/>
            <a:ext cx="0" cy="41196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9">
            <a:extLst>
              <a:ext uri="{FF2B5EF4-FFF2-40B4-BE49-F238E27FC236}">
                <a16:creationId xmlns:a16="http://schemas.microsoft.com/office/drawing/2014/main" id="{C2AAB169-1627-4E5B-93B2-8EA72EC9018A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8101330" y="4176698"/>
            <a:ext cx="0" cy="411964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ine Callout 1 91">
            <a:extLst>
              <a:ext uri="{FF2B5EF4-FFF2-40B4-BE49-F238E27FC236}">
                <a16:creationId xmlns:a16="http://schemas.microsoft.com/office/drawing/2014/main" id="{93B12970-D448-424A-8E23-2CB5E020FF4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429732" y="1761150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November 2019 </a:t>
            </a:r>
          </a:p>
        </p:txBody>
      </p:sp>
      <p:sp>
        <p:nvSpPr>
          <p:cNvPr id="16" name="Line Callout 1 91">
            <a:extLst>
              <a:ext uri="{FF2B5EF4-FFF2-40B4-BE49-F238E27FC236}">
                <a16:creationId xmlns:a16="http://schemas.microsoft.com/office/drawing/2014/main" id="{D1F32C1E-0210-4668-8B53-16828BC55F7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28330" y="1761150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Juli 2018 </a:t>
            </a:r>
          </a:p>
        </p:txBody>
      </p:sp>
      <p:sp>
        <p:nvSpPr>
          <p:cNvPr id="18" name="Line Callout 1 91">
            <a:extLst>
              <a:ext uri="{FF2B5EF4-FFF2-40B4-BE49-F238E27FC236}">
                <a16:creationId xmlns:a16="http://schemas.microsoft.com/office/drawing/2014/main" id="{B918A870-D2AA-4F0B-8100-8443138428B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993775" y="4588662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März 2019 </a:t>
            </a:r>
          </a:p>
        </p:txBody>
      </p:sp>
      <p:sp>
        <p:nvSpPr>
          <p:cNvPr id="21" name="Line Callout 1 91">
            <a:extLst>
              <a:ext uri="{FF2B5EF4-FFF2-40B4-BE49-F238E27FC236}">
                <a16:creationId xmlns:a16="http://schemas.microsoft.com/office/drawing/2014/main" id="{FE34828B-25A7-432B-812A-DA66A04B135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129222" y="4588662"/>
            <a:ext cx="1944216" cy="1290180"/>
          </a:xfrm>
          <a:prstGeom prst="borderCallout1">
            <a:avLst>
              <a:gd name="adj1" fmla="val 99070"/>
              <a:gd name="adj2" fmla="val 51094"/>
              <a:gd name="adj3" fmla="val 162596"/>
              <a:gd name="adj4" fmla="val 2470"/>
            </a:avLst>
          </a:prstGeom>
          <a:solidFill>
            <a:schemeClr val="accent1"/>
          </a:solidFill>
          <a:ln w="15875">
            <a:noFill/>
            <a:tailEnd type="diamond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 defTabSz="714375" fontAlgn="base">
              <a:spcBef>
                <a:spcPts val="600"/>
              </a:spcBef>
              <a:buClr>
                <a:schemeClr val="tx2"/>
              </a:buClr>
            </a:pPr>
            <a:r>
              <a:rPr lang="de-DE" sz="1200" b="1" dirty="0">
                <a:solidFill>
                  <a:schemeClr val="bg1"/>
                </a:solidFill>
              </a:rPr>
              <a:t>Oktober 2019 </a:t>
            </a:r>
          </a:p>
        </p:txBody>
      </p:sp>
    </p:spTree>
    <p:extLst>
      <p:ext uri="{BB962C8B-B14F-4D97-AF65-F5344CB8AC3E}">
        <p14:creationId xmlns:p14="http://schemas.microsoft.com/office/powerpoint/2010/main" val="310699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IsSeOx0eoFcjqvh9YHA"/>
</p:tagLst>
</file>

<file path=ppt/theme/theme1.xml><?xml version="1.0" encoding="utf-8"?>
<a:theme xmlns:a="http://schemas.openxmlformats.org/drawingml/2006/main" name="Office Theme">
  <a:themeElements>
    <a:clrScheme name="Benutzerdefiniert 2">
      <a:dk1>
        <a:srgbClr val="46484A"/>
      </a:dk1>
      <a:lt1>
        <a:srgbClr val="FFFFFF"/>
      </a:lt1>
      <a:dk2>
        <a:srgbClr val="464849"/>
      </a:dk2>
      <a:lt2>
        <a:srgbClr val="FFB800"/>
      </a:lt2>
      <a:accent1>
        <a:srgbClr val="009864"/>
      </a:accent1>
      <a:accent2>
        <a:srgbClr val="89764B"/>
      </a:accent2>
      <a:accent3>
        <a:srgbClr val="F73429"/>
      </a:accent3>
      <a:accent4>
        <a:srgbClr val="000000"/>
      </a:accent4>
      <a:accent5>
        <a:srgbClr val="FFFFFF"/>
      </a:accent5>
      <a:accent6>
        <a:srgbClr val="FFB800"/>
      </a:accent6>
      <a:hlink>
        <a:srgbClr val="0070C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Benutzerdefiniert 4">
      <a:dk1>
        <a:srgbClr val="46484A"/>
      </a:dk1>
      <a:lt1>
        <a:srgbClr val="FFFFFF"/>
      </a:lt1>
      <a:dk2>
        <a:srgbClr val="464849"/>
      </a:dk2>
      <a:lt2>
        <a:srgbClr val="FFB800"/>
      </a:lt2>
      <a:accent1>
        <a:srgbClr val="009864"/>
      </a:accent1>
      <a:accent2>
        <a:srgbClr val="89764B"/>
      </a:accent2>
      <a:accent3>
        <a:srgbClr val="F73429"/>
      </a:accent3>
      <a:accent4>
        <a:srgbClr val="000000"/>
      </a:accent4>
      <a:accent5>
        <a:srgbClr val="FFFFFF"/>
      </a:accent5>
      <a:accent6>
        <a:srgbClr val="FFB8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Benutzerdefiniert 4">
      <a:dk1>
        <a:srgbClr val="46484A"/>
      </a:dk1>
      <a:lt1>
        <a:srgbClr val="FFFFFF"/>
      </a:lt1>
      <a:dk2>
        <a:srgbClr val="464849"/>
      </a:dk2>
      <a:lt2>
        <a:srgbClr val="FFB800"/>
      </a:lt2>
      <a:accent1>
        <a:srgbClr val="009864"/>
      </a:accent1>
      <a:accent2>
        <a:srgbClr val="89764B"/>
      </a:accent2>
      <a:accent3>
        <a:srgbClr val="F73429"/>
      </a:accent3>
      <a:accent4>
        <a:srgbClr val="000000"/>
      </a:accent4>
      <a:accent5>
        <a:srgbClr val="FFFFFF"/>
      </a:accent5>
      <a:accent6>
        <a:srgbClr val="FFB8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DBD09DF7C587E4EA7833A1A13246FC6" ma:contentTypeVersion="0" ma:contentTypeDescription="Ein neues Dokument erstellen." ma:contentTypeScope="" ma:versionID="9ed41ef54ea0da4c4296e7e0ec709cd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bcc81fe763153569acd670e605db7c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A99F511-8152-4FD0-BBF3-ACFF2F183C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CD39FCA-8672-464F-ADEF-7209F61765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345F2C-7562-4F0E-B3AE-B4B1BCDD590E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519</Words>
  <Application>Microsoft Office PowerPoint</Application>
  <PresentationFormat>Breitbild</PresentationFormat>
  <Paragraphs>175</Paragraphs>
  <Slides>12</Slides>
  <Notes>9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1" baseType="lpstr">
      <vt:lpstr>Arial</vt:lpstr>
      <vt:lpstr>Calibri</vt:lpstr>
      <vt:lpstr>Courier New</vt:lpstr>
      <vt:lpstr>Symbol</vt:lpstr>
      <vt:lpstr>Wingdings</vt:lpstr>
      <vt:lpstr>Office Theme</vt:lpstr>
      <vt:lpstr>1_Office Theme</vt:lpstr>
      <vt:lpstr>2_Office Theme</vt:lpstr>
      <vt:lpstr>think-cell Slide</vt:lpstr>
      <vt:lpstr>Projektübersicht  [Projekt …. Themenfeld] [Ressort; Referat]</vt:lpstr>
      <vt:lpstr>Übersicht zu den Dimensionen</vt:lpstr>
      <vt:lpstr>Übersicht zu den Dimensionen</vt:lpstr>
      <vt:lpstr>Übersicht zu den Dimensionen</vt:lpstr>
      <vt:lpstr>Überblick</vt:lpstr>
      <vt:lpstr>Aufgaben der Nachnutzenden Länder</vt:lpstr>
      <vt:lpstr>Ansprechpartner</vt:lpstr>
      <vt:lpstr>Ansprechpartner</vt:lpstr>
      <vt:lpstr>Chronologie der Daten 2018-2019</vt:lpstr>
      <vt:lpstr>Chronologie der Daten 2020-2021</vt:lpstr>
      <vt:lpstr>Offene Fragen</vt:lpstr>
      <vt:lpstr>KONTAKTIEREN SIE UNS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Ministerium der Finanzen Sachsen-Anhalt</dc:creator>
  <cp:lastModifiedBy>Glauche, Erhardt</cp:lastModifiedBy>
  <cp:revision>1511</cp:revision>
  <dcterms:created xsi:type="dcterms:W3CDTF">2016-01-04T20:05:44Z</dcterms:created>
  <dcterms:modified xsi:type="dcterms:W3CDTF">2021-07-19T15:02:58Z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0x010100BDBD09DF7C587E4EA7833A1A13246FC6</vt:lpwstr>
  </property>
</Properties>
</file>