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260" r:id="rId5"/>
    <p:sldId id="779" r:id="rId6"/>
    <p:sldId id="866" r:id="rId7"/>
    <p:sldId id="795" r:id="rId8"/>
    <p:sldId id="821" r:id="rId9"/>
    <p:sldId id="400" r:id="rId10"/>
    <p:sldId id="864" r:id="rId11"/>
    <p:sldId id="849" r:id="rId12"/>
    <p:sldId id="865" r:id="rId13"/>
    <p:sldId id="852" r:id="rId14"/>
    <p:sldId id="853" r:id="rId15"/>
    <p:sldId id="855" r:id="rId16"/>
    <p:sldId id="857" r:id="rId17"/>
    <p:sldId id="856" r:id="rId18"/>
    <p:sldId id="847" r:id="rId19"/>
    <p:sldId id="858" r:id="rId20"/>
    <p:sldId id="845" r:id="rId21"/>
    <p:sldId id="846" r:id="rId22"/>
    <p:sldId id="832" r:id="rId23"/>
    <p:sldId id="838" r:id="rId24"/>
    <p:sldId id="839" r:id="rId25"/>
    <p:sldId id="840" r:id="rId26"/>
    <p:sldId id="841" r:id="rId27"/>
    <p:sldId id="842" r:id="rId28"/>
    <p:sldId id="843" r:id="rId29"/>
    <p:sldId id="451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52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pos="3341" userDrawn="1">
          <p15:clr>
            <a:srgbClr val="A4A3A4"/>
          </p15:clr>
        </p15:guide>
        <p15:guide id="4" pos="57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manus, Gregor" initials="RG" lastIdx="13" clrIdx="0">
    <p:extLst>
      <p:ext uri="{19B8F6BF-5375-455C-9EA6-DF929625EA0E}">
        <p15:presenceInfo xmlns:p15="http://schemas.microsoft.com/office/powerpoint/2012/main" userId="S::gregor.romanus@capgemini.com::c167eeec-49e7-4704-a9b5-51c9dbf6adea" providerId="AD"/>
      </p:ext>
    </p:extLst>
  </p:cmAuthor>
  <p:cmAuthor id="2" name="Kirsch, Janine" initials="KJ" lastIdx="1" clrIdx="1">
    <p:extLst>
      <p:ext uri="{19B8F6BF-5375-455C-9EA6-DF929625EA0E}">
        <p15:presenceInfo xmlns:p15="http://schemas.microsoft.com/office/powerpoint/2012/main" userId="S::janine.kirsch@capgemini.com::1ab17374-8522-42ec-9540-ea114e854da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D6D4"/>
    <a:srgbClr val="B4B6B7"/>
    <a:srgbClr val="B4B6B8"/>
    <a:srgbClr val="8D9390"/>
    <a:srgbClr val="46484A"/>
    <a:srgbClr val="FFFFFF"/>
    <a:srgbClr val="009864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ittlere Formatvorlage 3 - Akz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03" autoAdjust="0"/>
    <p:restoredTop sz="85799" autoAdjust="0"/>
  </p:normalViewPr>
  <p:slideViewPr>
    <p:cSldViewPr>
      <p:cViewPr>
        <p:scale>
          <a:sx n="90" d="100"/>
          <a:sy n="90" d="100"/>
        </p:scale>
        <p:origin x="-280" y="-848"/>
      </p:cViewPr>
      <p:guideLst>
        <p:guide pos="529"/>
        <p:guide orient="horz" pos="2160"/>
        <p:guide pos="3341"/>
        <p:guide pos="574"/>
      </p:guideLst>
    </p:cSldViewPr>
  </p:slideViewPr>
  <p:outlineViewPr>
    <p:cViewPr>
      <p:scale>
        <a:sx n="33" d="100"/>
        <a:sy n="33" d="100"/>
      </p:scale>
      <p:origin x="0" y="-39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48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18BC5F-E4D5-41F2-A71B-DF2838B8702C}" type="datetimeFigureOut">
              <a:rPr lang="en-GB" smtClean="0"/>
              <a:t>11/08/2021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D742EC-925D-4AD8-9E62-C89CBDE723D0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6332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D622F-54F9-4AAF-ACCC-0DC0C08D8867}" type="datetimeFigureOut">
              <a:rPr lang="en-GB" smtClean="0"/>
              <a:t>11/08/2021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962B21-2CA1-4AC0-885F-0A643FCDBCB7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2333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Titel nochmal anpassen, falls weitere Modelle erklärt werden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53950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Technische Einschätzung hier ausklammern??</a:t>
            </a:r>
          </a:p>
          <a:p>
            <a:r>
              <a:rPr lang="de-DE" dirty="0"/>
              <a:t>Farben Icons/ Beteiligte?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21693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Weiterentwicklung Online-Dienst?</a:t>
            </a:r>
          </a:p>
          <a:p>
            <a:r>
              <a:rPr lang="de-DE" dirty="0"/>
              <a:t>Gebühren vom Land bezahlt OZG-R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05503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Weiterentwicklung Online-Dienst?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45649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92530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Variante 2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89921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90541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*letzter Punkt übernimmt aktuell OZG-K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48185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*technisch: Anschluss der FV über SST regelt TF-FF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15963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*die letzten drei Punkte nach dem Roll-Out sind frei ergänzt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86107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*die letzten drei Punkte nach dem Roll-Out sind frei ergänzt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5624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Meilensteine? Mit Datum (bspw. aus Perspektive OZG-R)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32321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*die letzten drei Punkte nach dem Roll-Out sind frei ergänzt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06002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7732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Bild </a:t>
            </a:r>
            <a:r>
              <a:rPr lang="en-US" dirty="0" err="1"/>
              <a:t>ändern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1848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8580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35825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Leistungsübersicht = Nachnutzungsübersicht -&gt; ein Dokument oder verschiedene? Unterscheidung in Tabellenblätter nur pro Ressort, einmal im Monat Rückmeldung an OZG-K</a:t>
            </a:r>
          </a:p>
          <a:p>
            <a:endParaRPr lang="de-DE" dirty="0"/>
          </a:p>
          <a:p>
            <a:r>
              <a:rPr lang="de-DE" dirty="0"/>
              <a:t>*Link Marktplatz einfügen</a:t>
            </a:r>
          </a:p>
          <a:p>
            <a:r>
              <a:rPr lang="de-DE" dirty="0"/>
              <a:t>Welche Datengrundlage gibt es für die Leistungsübersicht?? BUS/ Landesverwaltungsamt/ Geschäftsverteilungsplan?? Zuständigkeitsabgrenzung (Ministerien wissen selbst nicht, welche Leistungen von ihnen angeboten werden)</a:t>
            </a:r>
          </a:p>
          <a:p>
            <a:endParaRPr lang="de-DE" dirty="0"/>
          </a:p>
          <a:p>
            <a:r>
              <a:rPr lang="de-DE" dirty="0"/>
              <a:t>Sinnvoll Phase 0 mit aufzunehmen? Ausgangssituation aus Sicht OZG-K?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77678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*FR kennen Anforderungen des Landes und stellen Anfragen an IT-DL des TF-FF- richtig?? Oder IT-DL des FV vor Ort??</a:t>
            </a:r>
          </a:p>
          <a:p>
            <a:r>
              <a:rPr lang="de-DE" dirty="0"/>
              <a:t>**Reifegrad/ Verfügbarkeit -&gt; Teilnahme an Entwicklung/ Nutzung/ Warteliste? Von welcher Ausgangssituation gehen wir aus? Ist es relevant in welcher Phase der Erstellung der Online-Dienst ist? Oder nicht relevant?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56135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Leider in der Regel nicht oder nur zum Teil in dieser Phase vom TF-FF vorhanden </a:t>
            </a:r>
            <a:r>
              <a:rPr lang="de-DE" dirty="0">
                <a:sym typeface="Wingdings" panose="05000000000000000000" pitchFamily="2" charset="2"/>
              </a:rPr>
              <a:t></a:t>
            </a:r>
          </a:p>
          <a:p>
            <a:r>
              <a:rPr lang="de-DE" dirty="0">
                <a:sym typeface="Wingdings" panose="05000000000000000000" pitchFamily="2" charset="2"/>
              </a:rPr>
              <a:t>Quelle: EfA-Wegweiser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349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Umsetzungs- und/ oder Nachnutzungsallianz abgrenzen?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62B21-2CA1-4AC0-885F-0A643FCDBCB7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2875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0D69EC7-242D-43FE-9788-80C07FD70CCA}"/>
              </a:ext>
            </a:extLst>
          </p:cNvPr>
          <p:cNvSpPr/>
          <p:nvPr userDrawn="1"/>
        </p:nvSpPr>
        <p:spPr>
          <a:xfrm>
            <a:off x="-30560" y="2130520"/>
            <a:ext cx="12222560" cy="3851365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2911647" y="2449901"/>
            <a:ext cx="6368706" cy="1654659"/>
          </a:xfrm>
        </p:spPr>
        <p:txBody>
          <a:bodyPr anchor="b">
            <a:normAutofit/>
          </a:bodyPr>
          <a:lstStyle>
            <a:lvl1pPr algn="ctr">
              <a:defRPr sz="44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2911647" y="4023598"/>
            <a:ext cx="6368706" cy="934244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4" name="Grafik 4">
            <a:extLst>
              <a:ext uri="{FF2B5EF4-FFF2-40B4-BE49-F238E27FC236}">
                <a16:creationId xmlns:a16="http://schemas.microsoft.com/office/drawing/2014/main" id="{F7EF2FE6-DAF0-4608-AC32-B5A306F52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91744" y="-3390"/>
            <a:ext cx="4532400" cy="2133910"/>
          </a:xfrm>
          <a:prstGeom prst="rect">
            <a:avLst/>
          </a:prstGeom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E60C7A11-64B1-42A3-8D51-5D44587C8DBB}"/>
              </a:ext>
            </a:extLst>
          </p:cNvPr>
          <p:cNvSpPr txBox="1">
            <a:spLocks/>
          </p:cNvSpPr>
          <p:nvPr userDrawn="1"/>
        </p:nvSpPr>
        <p:spPr>
          <a:xfrm>
            <a:off x="7069930" y="6528558"/>
            <a:ext cx="1080120" cy="244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DD3AC0-B594-4B17-916D-8672781E176E}" type="datetime1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11.08.2021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980A8A40-C577-4E5D-8E30-95966B9A615B}"/>
              </a:ext>
            </a:extLst>
          </p:cNvPr>
          <p:cNvSpPr txBox="1">
            <a:spLocks/>
          </p:cNvSpPr>
          <p:nvPr userDrawn="1"/>
        </p:nvSpPr>
        <p:spPr>
          <a:xfrm>
            <a:off x="445194" y="6540475"/>
            <a:ext cx="6480720" cy="221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© Ministerium der Finanzen des Landes Sachsen-Anhalt</a:t>
            </a:r>
          </a:p>
        </p:txBody>
      </p:sp>
    </p:spTree>
    <p:extLst>
      <p:ext uri="{BB962C8B-B14F-4D97-AF65-F5344CB8AC3E}">
        <p14:creationId xmlns:p14="http://schemas.microsoft.com/office/powerpoint/2010/main" val="1360602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you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B6BCEAF-7063-48DF-95AB-4108FCA41A1B}"/>
              </a:ext>
            </a:extLst>
          </p:cNvPr>
          <p:cNvSpPr/>
          <p:nvPr userDrawn="1"/>
        </p:nvSpPr>
        <p:spPr>
          <a:xfrm flipH="1">
            <a:off x="3252192" y="1268412"/>
            <a:ext cx="8939808" cy="5040313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2286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2286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49232" y="1772816"/>
            <a:ext cx="3835400" cy="2311840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5383555-CC9D-4345-930E-8F90C2E0253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 rot="2700000">
            <a:off x="913190" y="3308844"/>
            <a:ext cx="2360034" cy="49075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597A312-3650-49BF-BABA-5A96E9569C7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 rot="2700000">
            <a:off x="2684840" y="-2453781"/>
            <a:ext cx="2360034" cy="49075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2C56D204-B19F-4306-B9B6-7D179848DF7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 rot="18900000">
            <a:off x="4681516" y="1323762"/>
            <a:ext cx="2360034" cy="49075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92BE32B6-6EC0-4573-9372-731A593D3A0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rot="18900000">
            <a:off x="-1083485" y="-495513"/>
            <a:ext cx="2360034" cy="49075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E0251D1-5C27-4BC5-9736-CC423CA65C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97077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x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3" name="Content Placeholder 81"/>
          <p:cNvSpPr>
            <a:spLocks noGrp="1"/>
          </p:cNvSpPr>
          <p:nvPr>
            <p:ph sz="quarter" idx="15"/>
          </p:nvPr>
        </p:nvSpPr>
        <p:spPr>
          <a:xfrm>
            <a:off x="838201" y="3867150"/>
            <a:ext cx="3200400" cy="1781176"/>
          </a:xfrm>
          <a:solidFill>
            <a:schemeClr val="bg1"/>
          </a:solidFill>
          <a:ln w="9525">
            <a:solidFill>
              <a:schemeClr val="bg2"/>
            </a:solidFill>
          </a:ln>
        </p:spPr>
        <p:txBody>
          <a:bodyPr lIns="108000" tIns="180000" rIns="108000" bIns="108000"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Content Placeholder 81"/>
          <p:cNvSpPr>
            <a:spLocks noGrp="1"/>
          </p:cNvSpPr>
          <p:nvPr>
            <p:ph sz="quarter" idx="23"/>
          </p:nvPr>
        </p:nvSpPr>
        <p:spPr>
          <a:xfrm>
            <a:off x="4495800" y="3867150"/>
            <a:ext cx="3200400" cy="1781176"/>
          </a:xfrm>
          <a:solidFill>
            <a:schemeClr val="bg1"/>
          </a:solidFill>
          <a:ln w="9525">
            <a:solidFill>
              <a:schemeClr val="bg2"/>
            </a:solidFill>
          </a:ln>
        </p:spPr>
        <p:txBody>
          <a:bodyPr lIns="108000" tIns="180000" rIns="108000" bIns="108000"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81"/>
          <p:cNvSpPr>
            <a:spLocks noGrp="1"/>
          </p:cNvSpPr>
          <p:nvPr>
            <p:ph sz="quarter" idx="24"/>
          </p:nvPr>
        </p:nvSpPr>
        <p:spPr>
          <a:xfrm>
            <a:off x="8153400" y="3867150"/>
            <a:ext cx="3200400" cy="1781176"/>
          </a:xfrm>
          <a:solidFill>
            <a:schemeClr val="bg1"/>
          </a:solidFill>
          <a:ln w="9525">
            <a:solidFill>
              <a:schemeClr val="bg2"/>
            </a:solidFill>
          </a:ln>
        </p:spPr>
        <p:txBody>
          <a:bodyPr lIns="108000" tIns="180000" rIns="108000" bIns="108000"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702291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781176"/>
            <a:ext cx="4064000" cy="2376488"/>
          </a:xfrm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838200" y="4510091"/>
            <a:ext cx="10515599" cy="1225549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4064000" y="1781176"/>
            <a:ext cx="4064000" cy="2376488"/>
          </a:xfrm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7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8128000" y="1781176"/>
            <a:ext cx="4064000" cy="2376488"/>
          </a:xfrm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921166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911225" y="2000251"/>
            <a:ext cx="2241550" cy="21907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3620558" y="2000251"/>
            <a:ext cx="2241550" cy="21907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7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9039225" y="2000251"/>
            <a:ext cx="2241550" cy="21907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9" hasCustomPrompt="1"/>
          </p:nvPr>
        </p:nvSpPr>
        <p:spPr>
          <a:xfrm>
            <a:off x="6329891" y="2000251"/>
            <a:ext cx="2241550" cy="21907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11225" y="4467228"/>
            <a:ext cx="2241550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911225" y="5086356"/>
            <a:ext cx="2241550" cy="39052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3620558" y="4467228"/>
            <a:ext cx="2241550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3620558" y="5086356"/>
            <a:ext cx="2241550" cy="39052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6329891" y="4467228"/>
            <a:ext cx="2241550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5"/>
          </p:nvPr>
        </p:nvSpPr>
        <p:spPr>
          <a:xfrm>
            <a:off x="6329891" y="5086356"/>
            <a:ext cx="2241550" cy="39052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9039225" y="4467228"/>
            <a:ext cx="2241550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9039225" y="5086356"/>
            <a:ext cx="2241550" cy="39052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911225" y="4800604"/>
            <a:ext cx="2241550" cy="276228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3620558" y="4800604"/>
            <a:ext cx="2241550" cy="276228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6329891" y="4800604"/>
            <a:ext cx="2241550" cy="276228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9039225" y="4800604"/>
            <a:ext cx="2241550" cy="276228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399607742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am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1730793" y="2001674"/>
            <a:ext cx="1543170" cy="150819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>
            <a:outerShdw blurRad="50800" dist="38100" dir="5400000" algn="t" rotWithShape="0">
              <a:schemeClr val="accent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74785" y="3854392"/>
            <a:ext cx="305518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1666718" y="4283019"/>
            <a:ext cx="1671320" cy="276228"/>
          </a:xfrm>
          <a:prstGeom prst="roundRect">
            <a:avLst>
              <a:gd name="adj" fmla="val 19426"/>
            </a:avLst>
          </a:prstGeo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Picture Placeholder 10">
            <a:extLst>
              <a:ext uri="{FF2B5EF4-FFF2-40B4-BE49-F238E27FC236}">
                <a16:creationId xmlns:a16="http://schemas.microsoft.com/office/drawing/2014/main" id="{299C5051-DD3E-42F2-A676-92060A2B1B4C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5324415" y="2001674"/>
            <a:ext cx="1543170" cy="150819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>
            <a:outerShdw blurRad="50800" dist="38100" dir="5400000" algn="t" rotWithShape="0">
              <a:schemeClr val="accent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67A9B861-1D95-44FB-B285-44203392C0E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568407" y="3854392"/>
            <a:ext cx="305518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EC4A6728-8A09-428C-83AF-242B03E67D8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260340" y="4283019"/>
            <a:ext cx="1671320" cy="276228"/>
          </a:xfrm>
          <a:prstGeom prst="roundRect">
            <a:avLst>
              <a:gd name="adj" fmla="val 19426"/>
            </a:avLst>
          </a:prstGeo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1" name="Picture Placeholder 10">
            <a:extLst>
              <a:ext uri="{FF2B5EF4-FFF2-40B4-BE49-F238E27FC236}">
                <a16:creationId xmlns:a16="http://schemas.microsoft.com/office/drawing/2014/main" id="{F1A41A39-2890-4D11-A5BB-46CEEA0067F4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902460" y="2001674"/>
            <a:ext cx="1543170" cy="150819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>
            <a:outerShdw blurRad="50800" dist="38100" dir="5400000" algn="t" rotWithShape="0">
              <a:schemeClr val="accent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C88EC92D-8712-4EEB-8E44-A378AFEE10F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146452" y="3854392"/>
            <a:ext cx="305518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AA8F894A-8471-4CD0-B74B-369CD76AE31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838385" y="4283019"/>
            <a:ext cx="1671320" cy="276228"/>
          </a:xfrm>
          <a:prstGeom prst="roundRect">
            <a:avLst>
              <a:gd name="adj" fmla="val 19426"/>
            </a:avLst>
          </a:prstGeo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843976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000251"/>
            <a:ext cx="12191999" cy="2581274"/>
          </a:xfrm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970904" y="4783957"/>
            <a:ext cx="224155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1970904" y="5174482"/>
            <a:ext cx="2241550" cy="724784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5094869" y="4783957"/>
            <a:ext cx="224155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5094869" y="5174482"/>
            <a:ext cx="2241550" cy="724784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8218832" y="4783957"/>
            <a:ext cx="224155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25"/>
          </p:nvPr>
        </p:nvSpPr>
        <p:spPr>
          <a:xfrm>
            <a:off x="8218832" y="5174482"/>
            <a:ext cx="2241550" cy="724784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85"/>
          <p:cNvSpPr>
            <a:spLocks noGrp="1"/>
          </p:cNvSpPr>
          <p:nvPr>
            <p:ph type="body" sz="quarter" idx="18" hasCustomPrompt="1"/>
          </p:nvPr>
        </p:nvSpPr>
        <p:spPr>
          <a:xfrm>
            <a:off x="1529697" y="4783957"/>
            <a:ext cx="441207" cy="1225549"/>
          </a:xfrm>
          <a:solidFill>
            <a:schemeClr val="accent2"/>
          </a:solidFill>
        </p:spPr>
        <p:txBody>
          <a:bodyPr lIns="0" tIns="0" rIns="0" bIns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31" name="Text Placeholder 85"/>
          <p:cNvSpPr>
            <a:spLocks noGrp="1"/>
          </p:cNvSpPr>
          <p:nvPr>
            <p:ph type="body" sz="quarter" idx="19" hasCustomPrompt="1"/>
          </p:nvPr>
        </p:nvSpPr>
        <p:spPr>
          <a:xfrm>
            <a:off x="4653661" y="4783957"/>
            <a:ext cx="441207" cy="1225549"/>
          </a:xfrm>
          <a:solidFill>
            <a:schemeClr val="accent3"/>
          </a:solidFill>
        </p:spPr>
        <p:txBody>
          <a:bodyPr lIns="0" tIns="0" rIns="0" bIns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32" name="Text Placeholder 85"/>
          <p:cNvSpPr>
            <a:spLocks noGrp="1"/>
          </p:cNvSpPr>
          <p:nvPr>
            <p:ph type="body" sz="quarter" idx="26" hasCustomPrompt="1"/>
          </p:nvPr>
        </p:nvSpPr>
        <p:spPr>
          <a:xfrm>
            <a:off x="7777625" y="4783957"/>
            <a:ext cx="441207" cy="1225549"/>
          </a:xfrm>
          <a:solidFill>
            <a:schemeClr val="accent5"/>
          </a:solidFill>
        </p:spPr>
        <p:txBody>
          <a:bodyPr lIns="0" tIns="0" rIns="0" bIns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199719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319842" y="2057401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38200" y="2419351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029175" y="2057401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3547533" y="2419351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6738508" y="2057401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5"/>
          </p:nvPr>
        </p:nvSpPr>
        <p:spPr>
          <a:xfrm>
            <a:off x="6256866" y="2419351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9447842" y="2057401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8966200" y="2419351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1319842" y="4110038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29"/>
          </p:nvPr>
        </p:nvSpPr>
        <p:spPr>
          <a:xfrm>
            <a:off x="838200" y="4471988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4029175" y="4110038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31"/>
          </p:nvPr>
        </p:nvSpPr>
        <p:spPr>
          <a:xfrm>
            <a:off x="3547533" y="4471988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6738508" y="4110038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33"/>
          </p:nvPr>
        </p:nvSpPr>
        <p:spPr>
          <a:xfrm>
            <a:off x="6256866" y="4471988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9447842" y="4110038"/>
            <a:ext cx="1905958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35"/>
          </p:nvPr>
        </p:nvSpPr>
        <p:spPr>
          <a:xfrm>
            <a:off x="8966200" y="4471988"/>
            <a:ext cx="2387600" cy="117157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272701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is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8200" y="3845"/>
            <a:ext cx="8426449" cy="904875"/>
          </a:xfrm>
        </p:spPr>
        <p:txBody>
          <a:bodyPr anchor="b">
            <a:normAutofit/>
          </a:bodyPr>
          <a:lstStyle>
            <a:lvl1pPr algn="l">
              <a:defRPr sz="3600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49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131498" y="2649120"/>
            <a:ext cx="2387600" cy="390525"/>
          </a:xfrm>
        </p:spPr>
        <p:txBody>
          <a:bodyPr anchor="b">
            <a:noAutofit/>
          </a:bodyPr>
          <a:lstStyle>
            <a:lvl1pPr marL="0" indent="0" algn="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1131498" y="3011070"/>
            <a:ext cx="2387600" cy="1009649"/>
          </a:xfrm>
        </p:spPr>
        <p:txBody>
          <a:bodyPr anchor="t">
            <a:noAutofit/>
          </a:bodyPr>
          <a:lstStyle>
            <a:lvl1pPr marL="0" indent="0" algn="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8672902" y="2649120"/>
            <a:ext cx="238760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8672902" y="3011070"/>
            <a:ext cx="2387600" cy="100964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1131498" y="4701757"/>
            <a:ext cx="2387600" cy="390525"/>
          </a:xfrm>
        </p:spPr>
        <p:txBody>
          <a:bodyPr anchor="b">
            <a:noAutofit/>
          </a:bodyPr>
          <a:lstStyle>
            <a:lvl1pPr marL="0" indent="0" algn="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29"/>
          </p:nvPr>
        </p:nvSpPr>
        <p:spPr>
          <a:xfrm>
            <a:off x="1131498" y="5063707"/>
            <a:ext cx="2387600" cy="1009649"/>
          </a:xfrm>
        </p:spPr>
        <p:txBody>
          <a:bodyPr anchor="t">
            <a:noAutofit/>
          </a:bodyPr>
          <a:lstStyle>
            <a:lvl1pPr marL="0" indent="0" algn="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8672902" y="4701757"/>
            <a:ext cx="238760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35"/>
          </p:nvPr>
        </p:nvSpPr>
        <p:spPr>
          <a:xfrm>
            <a:off x="8672902" y="5063707"/>
            <a:ext cx="2387600" cy="100964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FCDCCCB-5094-44F7-A1A8-2A3C48EBF92F}"/>
              </a:ext>
            </a:extLst>
          </p:cNvPr>
          <p:cNvGrpSpPr/>
          <p:nvPr userDrawn="1"/>
        </p:nvGrpSpPr>
        <p:grpSpPr>
          <a:xfrm>
            <a:off x="4540370" y="1924049"/>
            <a:ext cx="3111260" cy="4243218"/>
            <a:chOff x="4994276" y="1098550"/>
            <a:chExt cx="3418681" cy="4662488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E2F2473E-ACAE-4775-87C6-E1E4A097BC14}"/>
                </a:ext>
              </a:extLst>
            </p:cNvPr>
            <p:cNvSpPr/>
            <p:nvPr/>
          </p:nvSpPr>
          <p:spPr>
            <a:xfrm>
              <a:off x="4994276" y="1112838"/>
              <a:ext cx="3402012" cy="4648200"/>
            </a:xfrm>
            <a:prstGeom prst="roundRect">
              <a:avLst>
                <a:gd name="adj" fmla="val 6547"/>
              </a:avLst>
            </a:prstGeom>
            <a:solidFill>
              <a:schemeClr val="accent4"/>
            </a:solidFill>
            <a:ln w="2540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Line 15">
              <a:extLst>
                <a:ext uri="{FF2B5EF4-FFF2-40B4-BE49-F238E27FC236}">
                  <a16:creationId xmlns:a16="http://schemas.microsoft.com/office/drawing/2014/main" id="{11CE2AE8-6DAA-4567-821C-1A92EEC510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2957" y="1473200"/>
              <a:ext cx="0" cy="195263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Line 16">
              <a:extLst>
                <a:ext uri="{FF2B5EF4-FFF2-40B4-BE49-F238E27FC236}">
                  <a16:creationId xmlns:a16="http://schemas.microsoft.com/office/drawing/2014/main" id="{EFE3BEA2-17D1-42A5-9B24-B60F7EF047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983538" y="1098550"/>
              <a:ext cx="161925" cy="0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Line 17">
              <a:extLst>
                <a:ext uri="{FF2B5EF4-FFF2-40B4-BE49-F238E27FC236}">
                  <a16:creationId xmlns:a16="http://schemas.microsoft.com/office/drawing/2014/main" id="{B8F5C87A-B81B-4DAD-B79E-53F47B9833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12957" y="1708150"/>
              <a:ext cx="0" cy="195263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Oval 18">
              <a:extLst>
                <a:ext uri="{FF2B5EF4-FFF2-40B4-BE49-F238E27FC236}">
                  <a16:creationId xmlns:a16="http://schemas.microsoft.com/office/drawing/2014/main" id="{ADCD16FC-CD5F-4A13-9E38-D631AEEC6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9088" y="1168400"/>
              <a:ext cx="52388" cy="52388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Oval 19">
              <a:extLst>
                <a:ext uri="{FF2B5EF4-FFF2-40B4-BE49-F238E27FC236}">
                  <a16:creationId xmlns:a16="http://schemas.microsoft.com/office/drawing/2014/main" id="{32F60239-D185-44F9-A296-2C1A389117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6213" y="1155700"/>
              <a:ext cx="77788" cy="79375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Picture Placeholder 10">
            <a:extLst>
              <a:ext uri="{FF2B5EF4-FFF2-40B4-BE49-F238E27FC236}">
                <a16:creationId xmlns:a16="http://schemas.microsoft.com/office/drawing/2014/main" id="{99E3DFC9-5522-43AA-A154-B79CF462D8A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686300" y="2098864"/>
            <a:ext cx="2819400" cy="3906590"/>
          </a:xfrm>
          <a:prstGeom prst="roundRect">
            <a:avLst>
              <a:gd name="adj" fmla="val 3889"/>
            </a:avLst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070167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is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349128" y="4866662"/>
            <a:ext cx="297419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1349128" y="5228612"/>
            <a:ext cx="2974196" cy="100964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4608902" y="4866662"/>
            <a:ext cx="297419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4608902" y="5228612"/>
            <a:ext cx="2974196" cy="100964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7868676" y="4866662"/>
            <a:ext cx="2974196" cy="390525"/>
          </a:xfrm>
        </p:spPr>
        <p:txBody>
          <a:bodyPr anchor="b">
            <a:noAutofit/>
          </a:bodyPr>
          <a:lstStyle>
            <a:lvl1pPr marL="0" indent="0" algn="ctr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35"/>
          </p:nvPr>
        </p:nvSpPr>
        <p:spPr>
          <a:xfrm>
            <a:off x="7868676" y="5228612"/>
            <a:ext cx="2974196" cy="100964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7" name="Picture Placeholder 10">
            <a:extLst>
              <a:ext uri="{FF2B5EF4-FFF2-40B4-BE49-F238E27FC236}">
                <a16:creationId xmlns:a16="http://schemas.microsoft.com/office/drawing/2014/main" id="{99E3DFC9-5522-43AA-A154-B79CF462D8A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63983" y="2469349"/>
            <a:ext cx="1421487" cy="1633523"/>
          </a:xfrm>
          <a:prstGeom prst="roundRect">
            <a:avLst>
              <a:gd name="adj" fmla="val 14387"/>
            </a:avLst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4" name="Picture Placeholder 10">
            <a:extLst>
              <a:ext uri="{FF2B5EF4-FFF2-40B4-BE49-F238E27FC236}">
                <a16:creationId xmlns:a16="http://schemas.microsoft.com/office/drawing/2014/main" id="{5B4CCAB3-7E67-4B16-897C-9F6D5FE262D5}"/>
              </a:ext>
            </a:extLst>
          </p:cNvPr>
          <p:cNvSpPr>
            <a:spLocks noGrp="1" noChangeAspect="1"/>
          </p:cNvSpPr>
          <p:nvPr>
            <p:ph type="pic" sz="quarter" idx="36" hasCustomPrompt="1"/>
          </p:nvPr>
        </p:nvSpPr>
        <p:spPr>
          <a:xfrm>
            <a:off x="1967546" y="2418524"/>
            <a:ext cx="1737360" cy="1737360"/>
          </a:xfrm>
          <a:prstGeom prst="ellipse">
            <a:avLst/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5" name="Picture Placeholder 10">
            <a:extLst>
              <a:ext uri="{FF2B5EF4-FFF2-40B4-BE49-F238E27FC236}">
                <a16:creationId xmlns:a16="http://schemas.microsoft.com/office/drawing/2014/main" id="{6566CFC1-D311-49A3-A81A-CF3025485680}"/>
              </a:ext>
            </a:extLst>
          </p:cNvPr>
          <p:cNvSpPr>
            <a:spLocks noGrp="1" noChangeAspect="1"/>
          </p:cNvSpPr>
          <p:nvPr>
            <p:ph type="pic" sz="quarter" idx="37" hasCustomPrompt="1"/>
          </p:nvPr>
        </p:nvSpPr>
        <p:spPr>
          <a:xfrm>
            <a:off x="8458470" y="2418524"/>
            <a:ext cx="1737360" cy="1737360"/>
          </a:xfrm>
          <a:prstGeom prst="ellipse">
            <a:avLst/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742153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70A5DC25-B05B-4D77-80FB-89787396D8D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44928" y="1311574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257824B-85FA-4B85-8819-ACA40D5C6D7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944928" y="1702099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144C9C45-AF30-40C2-A456-981597BA6ED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44928" y="2771416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373ACA2E-3A5F-47E6-9EF5-F66C9A8A75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944928" y="3161941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9C9A85C4-E23E-4232-80AA-E11F81BD889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44928" y="4224968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3A68E5AD-1B35-47CD-9947-F0D4099D7AF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944928" y="4615493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DE412015-E1EA-478C-8A91-44C93A4DD8B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1394" y="764704"/>
            <a:ext cx="4800550" cy="5472608"/>
          </a:xfrm>
          <a:custGeom>
            <a:avLst/>
            <a:gdLst>
              <a:gd name="connsiteX0" fmla="*/ 3215867 w 5446714"/>
              <a:gd name="connsiteY0" fmla="*/ 910514 h 6430126"/>
              <a:gd name="connsiteX1" fmla="*/ 4803999 w 5446714"/>
              <a:gd name="connsiteY1" fmla="*/ 1543136 h 6430126"/>
              <a:gd name="connsiteX2" fmla="*/ 4300739 w 5446714"/>
              <a:gd name="connsiteY2" fmla="*/ 2046221 h 6430126"/>
              <a:gd name="connsiteX3" fmla="*/ 4151569 w 5446714"/>
              <a:gd name="connsiteY3" fmla="*/ 2208895 h 6430126"/>
              <a:gd name="connsiteX4" fmla="*/ 3969251 w 5446714"/>
              <a:gd name="connsiteY4" fmla="*/ 2407719 h 6430126"/>
              <a:gd name="connsiteX5" fmla="*/ 3774877 w 5446714"/>
              <a:gd name="connsiteY5" fmla="*/ 2618593 h 6430126"/>
              <a:gd name="connsiteX6" fmla="*/ 3630227 w 5446714"/>
              <a:gd name="connsiteY6" fmla="*/ 2776748 h 6430126"/>
              <a:gd name="connsiteX7" fmla="*/ 3606119 w 5446714"/>
              <a:gd name="connsiteY7" fmla="*/ 2800848 h 6430126"/>
              <a:gd name="connsiteX8" fmla="*/ 2840682 w 5446714"/>
              <a:gd name="connsiteY8" fmla="*/ 2821936 h 6430126"/>
              <a:gd name="connsiteX9" fmla="*/ 2840682 w 5446714"/>
              <a:gd name="connsiteY9" fmla="*/ 3608193 h 6430126"/>
              <a:gd name="connsiteX10" fmla="*/ 3601599 w 5446714"/>
              <a:gd name="connsiteY10" fmla="*/ 3633799 h 6430126"/>
              <a:gd name="connsiteX11" fmla="*/ 3767344 w 5446714"/>
              <a:gd name="connsiteY11" fmla="*/ 3819067 h 6430126"/>
              <a:gd name="connsiteX12" fmla="*/ 3957196 w 5446714"/>
              <a:gd name="connsiteY12" fmla="*/ 4031448 h 6430126"/>
              <a:gd name="connsiteX13" fmla="*/ 4138008 w 5446714"/>
              <a:gd name="connsiteY13" fmla="*/ 4233283 h 6430126"/>
              <a:gd name="connsiteX14" fmla="*/ 4282657 w 5446714"/>
              <a:gd name="connsiteY14" fmla="*/ 4395957 h 6430126"/>
              <a:gd name="connsiteX15" fmla="*/ 4281151 w 5446714"/>
              <a:gd name="connsiteY15" fmla="*/ 4397464 h 6430126"/>
              <a:gd name="connsiteX16" fmla="*/ 4779891 w 5446714"/>
              <a:gd name="connsiteY16" fmla="*/ 4908080 h 6430126"/>
              <a:gd name="connsiteX17" fmla="*/ 3215867 w 5446714"/>
              <a:gd name="connsiteY17" fmla="*/ 5519614 h 6430126"/>
              <a:gd name="connsiteX18" fmla="*/ 1046123 w 5446714"/>
              <a:gd name="connsiteY18" fmla="*/ 3995298 h 6430126"/>
              <a:gd name="connsiteX19" fmla="*/ 910513 w 5446714"/>
              <a:gd name="connsiteY19" fmla="*/ 3215065 h 6430126"/>
              <a:gd name="connsiteX20" fmla="*/ 1046123 w 5446714"/>
              <a:gd name="connsiteY20" fmla="*/ 2434831 h 6430126"/>
              <a:gd name="connsiteX21" fmla="*/ 3215867 w 5446714"/>
              <a:gd name="connsiteY21" fmla="*/ 910514 h 6430126"/>
              <a:gd name="connsiteX22" fmla="*/ 3215294 w 5446714"/>
              <a:gd name="connsiteY22" fmla="*/ 0 h 6430126"/>
              <a:gd name="connsiteX23" fmla="*/ 5446714 w 5446714"/>
              <a:gd name="connsiteY23" fmla="*/ 899435 h 6430126"/>
              <a:gd name="connsiteX24" fmla="*/ 4981145 w 5446714"/>
              <a:gd name="connsiteY24" fmla="*/ 1364971 h 6430126"/>
              <a:gd name="connsiteX25" fmla="*/ 3215294 w 5446714"/>
              <a:gd name="connsiteY25" fmla="*/ 656873 h 6430126"/>
              <a:gd name="connsiteX26" fmla="*/ 1045649 w 5446714"/>
              <a:gd name="connsiteY26" fmla="*/ 1859133 h 6430126"/>
              <a:gd name="connsiteX27" fmla="*/ 656920 w 5446714"/>
              <a:gd name="connsiteY27" fmla="*/ 3215064 h 6430126"/>
              <a:gd name="connsiteX28" fmla="*/ 1045649 w 5446714"/>
              <a:gd name="connsiteY28" fmla="*/ 4570995 h 6430126"/>
              <a:gd name="connsiteX29" fmla="*/ 3215294 w 5446714"/>
              <a:gd name="connsiteY29" fmla="*/ 5773253 h 6430126"/>
              <a:gd name="connsiteX30" fmla="*/ 4955531 w 5446714"/>
              <a:gd name="connsiteY30" fmla="*/ 5090768 h 6430126"/>
              <a:gd name="connsiteX31" fmla="*/ 5413567 w 5446714"/>
              <a:gd name="connsiteY31" fmla="*/ 5562331 h 6430126"/>
              <a:gd name="connsiteX32" fmla="*/ 3215294 w 5446714"/>
              <a:gd name="connsiteY32" fmla="*/ 6430126 h 6430126"/>
              <a:gd name="connsiteX33" fmla="*/ 1045649 w 5446714"/>
              <a:gd name="connsiteY33" fmla="*/ 5587943 h 6430126"/>
              <a:gd name="connsiteX34" fmla="*/ 0 w 5446714"/>
              <a:gd name="connsiteY34" fmla="*/ 3215064 h 6430126"/>
              <a:gd name="connsiteX35" fmla="*/ 1045649 w 5446714"/>
              <a:gd name="connsiteY35" fmla="*/ 842184 h 6430126"/>
              <a:gd name="connsiteX36" fmla="*/ 3215294 w 5446714"/>
              <a:gd name="connsiteY36" fmla="*/ 0 h 6430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446714" h="6430126">
                <a:moveTo>
                  <a:pt x="3215867" y="910514"/>
                </a:moveTo>
                <a:cubicBezTo>
                  <a:pt x="3830627" y="910514"/>
                  <a:pt x="4389638" y="1151513"/>
                  <a:pt x="4803999" y="1543136"/>
                </a:cubicBezTo>
                <a:cubicBezTo>
                  <a:pt x="4803999" y="1543136"/>
                  <a:pt x="4803999" y="1543136"/>
                  <a:pt x="4300739" y="2046221"/>
                </a:cubicBezTo>
                <a:cubicBezTo>
                  <a:pt x="4300739" y="2046221"/>
                  <a:pt x="4300739" y="2046221"/>
                  <a:pt x="4151569" y="2208895"/>
                </a:cubicBezTo>
                <a:cubicBezTo>
                  <a:pt x="4151569" y="2208895"/>
                  <a:pt x="4151569" y="2208895"/>
                  <a:pt x="3969251" y="2407719"/>
                </a:cubicBezTo>
                <a:cubicBezTo>
                  <a:pt x="3969251" y="2407719"/>
                  <a:pt x="3969251" y="2407719"/>
                  <a:pt x="3774877" y="2618593"/>
                </a:cubicBezTo>
                <a:cubicBezTo>
                  <a:pt x="3774877" y="2618593"/>
                  <a:pt x="3774877" y="2618593"/>
                  <a:pt x="3630227" y="2776748"/>
                </a:cubicBezTo>
                <a:cubicBezTo>
                  <a:pt x="3630227" y="2776748"/>
                  <a:pt x="3630227" y="2776748"/>
                  <a:pt x="3606119" y="2800848"/>
                </a:cubicBezTo>
                <a:cubicBezTo>
                  <a:pt x="3387638" y="2605036"/>
                  <a:pt x="3050123" y="2611062"/>
                  <a:pt x="2840682" y="2821936"/>
                </a:cubicBezTo>
                <a:cubicBezTo>
                  <a:pt x="2623708" y="3038834"/>
                  <a:pt x="2623708" y="3391295"/>
                  <a:pt x="2840682" y="3608193"/>
                </a:cubicBezTo>
                <a:cubicBezTo>
                  <a:pt x="3048616" y="3817561"/>
                  <a:pt x="3383118" y="3825092"/>
                  <a:pt x="3601599" y="3633799"/>
                </a:cubicBezTo>
                <a:cubicBezTo>
                  <a:pt x="3601599" y="3633799"/>
                  <a:pt x="3601599" y="3633799"/>
                  <a:pt x="3767344" y="3819067"/>
                </a:cubicBezTo>
                <a:cubicBezTo>
                  <a:pt x="3767344" y="3819067"/>
                  <a:pt x="3767344" y="3819067"/>
                  <a:pt x="3957196" y="4031448"/>
                </a:cubicBezTo>
                <a:cubicBezTo>
                  <a:pt x="3957196" y="4031448"/>
                  <a:pt x="3957196" y="4031448"/>
                  <a:pt x="4138008" y="4233283"/>
                </a:cubicBezTo>
                <a:cubicBezTo>
                  <a:pt x="4138008" y="4233283"/>
                  <a:pt x="4138008" y="4233283"/>
                  <a:pt x="4282657" y="4395957"/>
                </a:cubicBezTo>
                <a:lnTo>
                  <a:pt x="4281151" y="4397464"/>
                </a:lnTo>
                <a:cubicBezTo>
                  <a:pt x="4281151" y="4397464"/>
                  <a:pt x="4281151" y="4397464"/>
                  <a:pt x="4779891" y="4908080"/>
                </a:cubicBezTo>
                <a:cubicBezTo>
                  <a:pt x="4368544" y="5287653"/>
                  <a:pt x="3818573" y="5519614"/>
                  <a:pt x="3215867" y="5519614"/>
                </a:cubicBezTo>
                <a:cubicBezTo>
                  <a:pt x="2216881" y="5519614"/>
                  <a:pt x="1365557" y="4883980"/>
                  <a:pt x="1046123" y="3995298"/>
                </a:cubicBezTo>
                <a:cubicBezTo>
                  <a:pt x="958730" y="3751286"/>
                  <a:pt x="910513" y="3489201"/>
                  <a:pt x="910513" y="3215065"/>
                </a:cubicBezTo>
                <a:cubicBezTo>
                  <a:pt x="910513" y="2940929"/>
                  <a:pt x="958730" y="2678842"/>
                  <a:pt x="1046123" y="2434831"/>
                </a:cubicBezTo>
                <a:cubicBezTo>
                  <a:pt x="1365557" y="1546148"/>
                  <a:pt x="2216881" y="910514"/>
                  <a:pt x="3215867" y="910514"/>
                </a:cubicBezTo>
                <a:close/>
                <a:moveTo>
                  <a:pt x="3215294" y="0"/>
                </a:moveTo>
                <a:cubicBezTo>
                  <a:pt x="4081646" y="0"/>
                  <a:pt x="4868142" y="341996"/>
                  <a:pt x="5446714" y="899435"/>
                </a:cubicBezTo>
                <a:cubicBezTo>
                  <a:pt x="5446714" y="899435"/>
                  <a:pt x="5446714" y="899435"/>
                  <a:pt x="4981145" y="1364971"/>
                </a:cubicBezTo>
                <a:cubicBezTo>
                  <a:pt x="4523109" y="926553"/>
                  <a:pt x="3900841" y="656873"/>
                  <a:pt x="3215294" y="656873"/>
                </a:cubicBezTo>
                <a:cubicBezTo>
                  <a:pt x="2300729" y="656873"/>
                  <a:pt x="1497658" y="1137476"/>
                  <a:pt x="1045649" y="1859133"/>
                </a:cubicBezTo>
                <a:cubicBezTo>
                  <a:pt x="800057" y="2252353"/>
                  <a:pt x="656920" y="2716382"/>
                  <a:pt x="656920" y="3215064"/>
                </a:cubicBezTo>
                <a:cubicBezTo>
                  <a:pt x="656920" y="3713744"/>
                  <a:pt x="800057" y="4177774"/>
                  <a:pt x="1045649" y="4570995"/>
                </a:cubicBezTo>
                <a:cubicBezTo>
                  <a:pt x="1497658" y="5292651"/>
                  <a:pt x="2300729" y="5773253"/>
                  <a:pt x="3215294" y="5773253"/>
                </a:cubicBezTo>
                <a:cubicBezTo>
                  <a:pt x="3887281" y="5773253"/>
                  <a:pt x="4499002" y="5514120"/>
                  <a:pt x="4955531" y="5090768"/>
                </a:cubicBezTo>
                <a:cubicBezTo>
                  <a:pt x="4955531" y="5090768"/>
                  <a:pt x="4955531" y="5090768"/>
                  <a:pt x="5413567" y="5562331"/>
                </a:cubicBezTo>
                <a:cubicBezTo>
                  <a:pt x="4838008" y="6100183"/>
                  <a:pt x="4065072" y="6430126"/>
                  <a:pt x="3215294" y="6430126"/>
                </a:cubicBezTo>
                <a:cubicBezTo>
                  <a:pt x="2379077" y="6430126"/>
                  <a:pt x="1618194" y="6110729"/>
                  <a:pt x="1045649" y="5587943"/>
                </a:cubicBezTo>
                <a:cubicBezTo>
                  <a:pt x="403796" y="5000373"/>
                  <a:pt x="0" y="4155175"/>
                  <a:pt x="0" y="3215064"/>
                </a:cubicBezTo>
                <a:cubicBezTo>
                  <a:pt x="0" y="2274952"/>
                  <a:pt x="403796" y="1429754"/>
                  <a:pt x="1045649" y="842184"/>
                </a:cubicBezTo>
                <a:cubicBezTo>
                  <a:pt x="1618194" y="319397"/>
                  <a:pt x="2379077" y="0"/>
                  <a:pt x="321529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noFill/>
          </a:ln>
        </p:spPr>
        <p:txBody>
          <a:bodyPr wrap="square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044133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70A5DC25-B05B-4D77-80FB-89787396D8D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29351" y="1311574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257824B-85FA-4B85-8819-ACA40D5C6D7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329351" y="1702099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144C9C45-AF30-40C2-A456-981597BA6ED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136532" y="2965509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373ACA2E-3A5F-47E6-9EF5-F66C9A8A75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136532" y="3356034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9C9A85C4-E23E-4232-80AA-E11F81BD889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43712" y="4619445"/>
            <a:ext cx="3408872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3A68E5AD-1B35-47CD-9947-F0D4099D7AF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943712" y="5009970"/>
            <a:ext cx="3408872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7A781B8-65E7-4A93-A83D-03CBA66CCB9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 flipH="1">
            <a:off x="-24681" y="0"/>
            <a:ext cx="6257315" cy="6308725"/>
          </a:xfrm>
          <a:custGeom>
            <a:avLst/>
            <a:gdLst>
              <a:gd name="connsiteX0" fmla="*/ 4195063 w 6257315"/>
              <a:gd name="connsiteY0" fmla="*/ 0 h 6858000"/>
              <a:gd name="connsiteX1" fmla="*/ 6257315 w 6257315"/>
              <a:gd name="connsiteY1" fmla="*/ 0 h 6858000"/>
              <a:gd name="connsiteX2" fmla="*/ 6257315 w 6257315"/>
              <a:gd name="connsiteY2" fmla="*/ 3571925 h 6858000"/>
              <a:gd name="connsiteX3" fmla="*/ 2035313 w 6257315"/>
              <a:gd name="connsiteY3" fmla="*/ 0 h 6858000"/>
              <a:gd name="connsiteX4" fmla="*/ 4056749 w 6257315"/>
              <a:gd name="connsiteY4" fmla="*/ 0 h 6858000"/>
              <a:gd name="connsiteX5" fmla="*/ 6257315 w 6257315"/>
              <a:gd name="connsiteY5" fmla="*/ 3811493 h 6858000"/>
              <a:gd name="connsiteX6" fmla="*/ 6257315 w 6257315"/>
              <a:gd name="connsiteY6" fmla="*/ 6858000 h 6858000"/>
              <a:gd name="connsiteX7" fmla="*/ 5994782 w 6257315"/>
              <a:gd name="connsiteY7" fmla="*/ 6858000 h 6858000"/>
              <a:gd name="connsiteX8" fmla="*/ 0 w 6257315"/>
              <a:gd name="connsiteY8" fmla="*/ 0 h 6858000"/>
              <a:gd name="connsiteX9" fmla="*/ 1896999 w 6257315"/>
              <a:gd name="connsiteY9" fmla="*/ 0 h 6858000"/>
              <a:gd name="connsiteX10" fmla="*/ 5856468 w 6257315"/>
              <a:gd name="connsiteY10" fmla="*/ 6858000 h 6858000"/>
              <a:gd name="connsiteX11" fmla="*/ 3959467 w 6257315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57315" h="6858000">
                <a:moveTo>
                  <a:pt x="4195063" y="0"/>
                </a:moveTo>
                <a:lnTo>
                  <a:pt x="6257315" y="0"/>
                </a:lnTo>
                <a:lnTo>
                  <a:pt x="6257315" y="3571925"/>
                </a:lnTo>
                <a:close/>
                <a:moveTo>
                  <a:pt x="2035313" y="0"/>
                </a:moveTo>
                <a:lnTo>
                  <a:pt x="4056749" y="0"/>
                </a:lnTo>
                <a:lnTo>
                  <a:pt x="6257315" y="3811493"/>
                </a:lnTo>
                <a:lnTo>
                  <a:pt x="6257315" y="6858000"/>
                </a:lnTo>
                <a:lnTo>
                  <a:pt x="5994782" y="6858000"/>
                </a:lnTo>
                <a:close/>
                <a:moveTo>
                  <a:pt x="0" y="0"/>
                </a:moveTo>
                <a:lnTo>
                  <a:pt x="1896999" y="0"/>
                </a:lnTo>
                <a:lnTo>
                  <a:pt x="5856468" y="6858000"/>
                </a:lnTo>
                <a:lnTo>
                  <a:pt x="3959467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noFill/>
          </a:ln>
        </p:spPr>
        <p:txBody>
          <a:bodyPr wrap="square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3094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40D92CD1-10BA-4DCA-8D5C-3697499ACFA0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941716" y="1886809"/>
            <a:ext cx="3440503" cy="1701779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35DE768-331A-4720-AAEF-8AD5A9DE2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B691BBAB-C857-4CE8-B4D7-39B74FA7C21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41716" y="3588587"/>
            <a:ext cx="3440503" cy="2096221"/>
          </a:xfr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A9420CFF-EED0-4F4B-BC00-F73029152A30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941716" y="5684809"/>
            <a:ext cx="3440503" cy="562232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ctr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64A2F874-4963-4F9F-8E85-D7B90975E5AB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4711459" y="1886809"/>
            <a:ext cx="3440503" cy="1822549"/>
          </a:xfr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148A3DEC-3149-44BB-8AC9-E2308F8E5E73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4711459" y="3706983"/>
            <a:ext cx="3440503" cy="1401368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ECBBC130-5C98-46C2-9106-88D16017BB70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8474013" y="1886808"/>
            <a:ext cx="2776272" cy="2693817"/>
          </a:xfrm>
          <a:prstGeom prst="roundRect">
            <a:avLst>
              <a:gd name="adj" fmla="val 1616"/>
            </a:avLst>
          </a:prstGeom>
          <a:solidFill>
            <a:schemeClr val="tx1"/>
          </a:solidFill>
          <a:ln w="6350"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2F30881B-ECC8-40A1-9BE6-D6D4A29669A7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4711459" y="5108351"/>
            <a:ext cx="3440503" cy="1138690"/>
          </a:xfr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97054923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07DAC40-C3D1-49F0-9C41-67413285C78F}"/>
              </a:ext>
            </a:extLst>
          </p:cNvPr>
          <p:cNvSpPr/>
          <p:nvPr userDrawn="1"/>
        </p:nvSpPr>
        <p:spPr>
          <a:xfrm>
            <a:off x="0" y="1"/>
            <a:ext cx="7381876" cy="63087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70A5DC25-B05B-4D77-80FB-89787396D8D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10600" y="1311574"/>
            <a:ext cx="304552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257824B-85FA-4B85-8819-ACA40D5C6D7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610600" y="1702099"/>
            <a:ext cx="3045520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144C9C45-AF30-40C2-A456-981597BA6ED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10600" y="2965509"/>
            <a:ext cx="304552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373ACA2E-3A5F-47E6-9EF5-F66C9A8A75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610600" y="3356034"/>
            <a:ext cx="3045520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9C9A85C4-E23E-4232-80AA-E11F81BD889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610600" y="4619445"/>
            <a:ext cx="3045520" cy="390525"/>
          </a:xfrm>
        </p:spPr>
        <p:txBody>
          <a:bodyPr anchor="b">
            <a:noAutofit/>
          </a:bodyPr>
          <a:lstStyle>
            <a:lvl1pPr marL="0" indent="0" algn="l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3A68E5AD-1B35-47CD-9947-F0D4099D7AF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610600" y="5009970"/>
            <a:ext cx="3045520" cy="67879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7A781B8-65E7-4A93-A83D-03CBA66CCB9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153512" y="0"/>
            <a:ext cx="3228364" cy="630872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</a:ln>
        </p:spPr>
        <p:txBody>
          <a:bodyPr wrap="square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4E83C8-78D9-4AD1-A71F-20579CE4C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009900" cy="2159000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DE84233F-2627-4458-9230-7FFAB0FAF31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38200" y="2718575"/>
            <a:ext cx="3009900" cy="190086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169152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257824B-85FA-4B85-8819-ACA40D5C6D7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030528" y="3341384"/>
            <a:ext cx="3408872" cy="678792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B73CA6-D7B4-415B-B11E-142D5F02F9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35253" y="2015821"/>
            <a:ext cx="3999422" cy="1325563"/>
          </a:xfrm>
        </p:spPr>
        <p:txBody>
          <a:bodyPr anchor="b"/>
          <a:lstStyle>
            <a:lvl1pPr algn="ct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8BA3AB8-2A97-43AD-A3FC-B9879BD9DBA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53223" y="1000836"/>
            <a:ext cx="4681100" cy="4681097"/>
          </a:xfrm>
          <a:custGeom>
            <a:avLst/>
            <a:gdLst>
              <a:gd name="connsiteX0" fmla="*/ 4161987 w 4681100"/>
              <a:gd name="connsiteY0" fmla="*/ 3205433 h 4681097"/>
              <a:gd name="connsiteX1" fmla="*/ 4529055 w 4681100"/>
              <a:gd name="connsiteY1" fmla="*/ 3357477 h 4681097"/>
              <a:gd name="connsiteX2" fmla="*/ 4529055 w 4681100"/>
              <a:gd name="connsiteY2" fmla="*/ 4091614 h 4681097"/>
              <a:gd name="connsiteX3" fmla="*/ 4091615 w 4681100"/>
              <a:gd name="connsiteY3" fmla="*/ 4529053 h 4681097"/>
              <a:gd name="connsiteX4" fmla="*/ 3357478 w 4681100"/>
              <a:gd name="connsiteY4" fmla="*/ 4529053 h 4681097"/>
              <a:gd name="connsiteX5" fmla="*/ 3357480 w 4681100"/>
              <a:gd name="connsiteY5" fmla="*/ 4529053 h 4681097"/>
              <a:gd name="connsiteX6" fmla="*/ 3357480 w 4681100"/>
              <a:gd name="connsiteY6" fmla="*/ 3794916 h 4681097"/>
              <a:gd name="connsiteX7" fmla="*/ 3794918 w 4681100"/>
              <a:gd name="connsiteY7" fmla="*/ 3357477 h 4681097"/>
              <a:gd name="connsiteX8" fmla="*/ 4161987 w 4681100"/>
              <a:gd name="connsiteY8" fmla="*/ 3205433 h 4681097"/>
              <a:gd name="connsiteX9" fmla="*/ 4161987 w 4681100"/>
              <a:gd name="connsiteY9" fmla="*/ 1604964 h 4681097"/>
              <a:gd name="connsiteX10" fmla="*/ 4529056 w 4681100"/>
              <a:gd name="connsiteY10" fmla="*/ 1757008 h 4681097"/>
              <a:gd name="connsiteX11" fmla="*/ 4529056 w 4681100"/>
              <a:gd name="connsiteY11" fmla="*/ 2491145 h 4681097"/>
              <a:gd name="connsiteX12" fmla="*/ 2491146 w 4681100"/>
              <a:gd name="connsiteY12" fmla="*/ 4529053 h 4681097"/>
              <a:gd name="connsiteX13" fmla="*/ 1757010 w 4681100"/>
              <a:gd name="connsiteY13" fmla="*/ 4529053 h 4681097"/>
              <a:gd name="connsiteX14" fmla="*/ 1757011 w 4681100"/>
              <a:gd name="connsiteY14" fmla="*/ 4529053 h 4681097"/>
              <a:gd name="connsiteX15" fmla="*/ 1757011 w 4681100"/>
              <a:gd name="connsiteY15" fmla="*/ 3794916 h 4681097"/>
              <a:gd name="connsiteX16" fmla="*/ 3794919 w 4681100"/>
              <a:gd name="connsiteY16" fmla="*/ 1757008 h 4681097"/>
              <a:gd name="connsiteX17" fmla="*/ 4161987 w 4681100"/>
              <a:gd name="connsiteY17" fmla="*/ 1604964 h 4681097"/>
              <a:gd name="connsiteX18" fmla="*/ 2557021 w 4681100"/>
              <a:gd name="connsiteY18" fmla="*/ 1123 h 4681097"/>
              <a:gd name="connsiteX19" fmla="*/ 2924090 w 4681100"/>
              <a:gd name="connsiteY19" fmla="*/ 153168 h 4681097"/>
              <a:gd name="connsiteX20" fmla="*/ 2924090 w 4681100"/>
              <a:gd name="connsiteY20" fmla="*/ 887305 h 4681097"/>
              <a:gd name="connsiteX21" fmla="*/ 886181 w 4681100"/>
              <a:gd name="connsiteY21" fmla="*/ 2925213 h 4681097"/>
              <a:gd name="connsiteX22" fmla="*/ 152044 w 4681100"/>
              <a:gd name="connsiteY22" fmla="*/ 2925213 h 4681097"/>
              <a:gd name="connsiteX23" fmla="*/ 152046 w 4681100"/>
              <a:gd name="connsiteY23" fmla="*/ 2925213 h 4681097"/>
              <a:gd name="connsiteX24" fmla="*/ 152046 w 4681100"/>
              <a:gd name="connsiteY24" fmla="*/ 2191076 h 4681097"/>
              <a:gd name="connsiteX25" fmla="*/ 2189953 w 4681100"/>
              <a:gd name="connsiteY25" fmla="*/ 153169 h 4681097"/>
              <a:gd name="connsiteX26" fmla="*/ 2557021 w 4681100"/>
              <a:gd name="connsiteY26" fmla="*/ 1123 h 4681097"/>
              <a:gd name="connsiteX27" fmla="*/ 956553 w 4681100"/>
              <a:gd name="connsiteY27" fmla="*/ 0 h 4681097"/>
              <a:gd name="connsiteX28" fmla="*/ 1323620 w 4681100"/>
              <a:gd name="connsiteY28" fmla="*/ 152045 h 4681097"/>
              <a:gd name="connsiteX29" fmla="*/ 1323620 w 4681100"/>
              <a:gd name="connsiteY29" fmla="*/ 886182 h 4681097"/>
              <a:gd name="connsiteX30" fmla="*/ 886181 w 4681100"/>
              <a:gd name="connsiteY30" fmla="*/ 1323620 h 4681097"/>
              <a:gd name="connsiteX31" fmla="*/ 152044 w 4681100"/>
              <a:gd name="connsiteY31" fmla="*/ 1323620 h 4681097"/>
              <a:gd name="connsiteX32" fmla="*/ 152046 w 4681100"/>
              <a:gd name="connsiteY32" fmla="*/ 1323620 h 4681097"/>
              <a:gd name="connsiteX33" fmla="*/ 152046 w 4681100"/>
              <a:gd name="connsiteY33" fmla="*/ 589483 h 4681097"/>
              <a:gd name="connsiteX34" fmla="*/ 589484 w 4681100"/>
              <a:gd name="connsiteY34" fmla="*/ 152045 h 4681097"/>
              <a:gd name="connsiteX35" fmla="*/ 956553 w 4681100"/>
              <a:gd name="connsiteY35" fmla="*/ 0 h 4681097"/>
              <a:gd name="connsiteX36" fmla="*/ 4161987 w 4681100"/>
              <a:gd name="connsiteY36" fmla="*/ 0 h 4681097"/>
              <a:gd name="connsiteX37" fmla="*/ 4529056 w 4681100"/>
              <a:gd name="connsiteY37" fmla="*/ 152044 h 4681097"/>
              <a:gd name="connsiteX38" fmla="*/ 4529055 w 4681100"/>
              <a:gd name="connsiteY38" fmla="*/ 886181 h 4681097"/>
              <a:gd name="connsiteX39" fmla="*/ 886182 w 4681100"/>
              <a:gd name="connsiteY39" fmla="*/ 4529053 h 4681097"/>
              <a:gd name="connsiteX40" fmla="*/ 152046 w 4681100"/>
              <a:gd name="connsiteY40" fmla="*/ 4529053 h 4681097"/>
              <a:gd name="connsiteX41" fmla="*/ 152047 w 4681100"/>
              <a:gd name="connsiteY41" fmla="*/ 4529053 h 4681097"/>
              <a:gd name="connsiteX42" fmla="*/ 152047 w 4681100"/>
              <a:gd name="connsiteY42" fmla="*/ 3794916 h 4681097"/>
              <a:gd name="connsiteX43" fmla="*/ 3794919 w 4681100"/>
              <a:gd name="connsiteY43" fmla="*/ 152044 h 4681097"/>
              <a:gd name="connsiteX44" fmla="*/ 4161987 w 4681100"/>
              <a:gd name="connsiteY44" fmla="*/ 0 h 468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4681100" h="4681097">
                <a:moveTo>
                  <a:pt x="4161987" y="3205433"/>
                </a:moveTo>
                <a:cubicBezTo>
                  <a:pt x="4294839" y="3205433"/>
                  <a:pt x="4427692" y="3256114"/>
                  <a:pt x="4529055" y="3357477"/>
                </a:cubicBezTo>
                <a:cubicBezTo>
                  <a:pt x="4731781" y="3560203"/>
                  <a:pt x="4731781" y="3888888"/>
                  <a:pt x="4529055" y="4091614"/>
                </a:cubicBezTo>
                <a:cubicBezTo>
                  <a:pt x="4383242" y="4237427"/>
                  <a:pt x="4237428" y="4383239"/>
                  <a:pt x="4091615" y="4529053"/>
                </a:cubicBezTo>
                <a:cubicBezTo>
                  <a:pt x="3888889" y="4731779"/>
                  <a:pt x="3560204" y="4731779"/>
                  <a:pt x="3357478" y="4529053"/>
                </a:cubicBezTo>
                <a:lnTo>
                  <a:pt x="3357480" y="4529053"/>
                </a:lnTo>
                <a:cubicBezTo>
                  <a:pt x="3154753" y="4326326"/>
                  <a:pt x="3154753" y="3997642"/>
                  <a:pt x="3357480" y="3794916"/>
                </a:cubicBezTo>
                <a:lnTo>
                  <a:pt x="3794918" y="3357477"/>
                </a:lnTo>
                <a:cubicBezTo>
                  <a:pt x="3896281" y="3256114"/>
                  <a:pt x="4029134" y="3205433"/>
                  <a:pt x="4161987" y="3205433"/>
                </a:cubicBezTo>
                <a:close/>
                <a:moveTo>
                  <a:pt x="4161987" y="1604964"/>
                </a:moveTo>
                <a:cubicBezTo>
                  <a:pt x="4294840" y="1604964"/>
                  <a:pt x="4427693" y="1655645"/>
                  <a:pt x="4529056" y="1757008"/>
                </a:cubicBezTo>
                <a:cubicBezTo>
                  <a:pt x="4731782" y="1959734"/>
                  <a:pt x="4731782" y="2288418"/>
                  <a:pt x="4529056" y="2491145"/>
                </a:cubicBezTo>
                <a:cubicBezTo>
                  <a:pt x="3849753" y="3170447"/>
                  <a:pt x="3170449" y="3849750"/>
                  <a:pt x="2491146" y="4529053"/>
                </a:cubicBezTo>
                <a:cubicBezTo>
                  <a:pt x="2288420" y="4731779"/>
                  <a:pt x="1959736" y="4731779"/>
                  <a:pt x="1757010" y="4529053"/>
                </a:cubicBezTo>
                <a:lnTo>
                  <a:pt x="1757011" y="4529053"/>
                </a:lnTo>
                <a:cubicBezTo>
                  <a:pt x="1554285" y="4326326"/>
                  <a:pt x="1554285" y="3997642"/>
                  <a:pt x="1757011" y="3794916"/>
                </a:cubicBezTo>
                <a:lnTo>
                  <a:pt x="3794919" y="1757008"/>
                </a:lnTo>
                <a:cubicBezTo>
                  <a:pt x="3896282" y="1655645"/>
                  <a:pt x="4029134" y="1604963"/>
                  <a:pt x="4161987" y="1604964"/>
                </a:cubicBezTo>
                <a:close/>
                <a:moveTo>
                  <a:pt x="2557021" y="1123"/>
                </a:moveTo>
                <a:cubicBezTo>
                  <a:pt x="2689874" y="1123"/>
                  <a:pt x="2822726" y="51804"/>
                  <a:pt x="2924090" y="153168"/>
                </a:cubicBezTo>
                <a:cubicBezTo>
                  <a:pt x="3126816" y="355894"/>
                  <a:pt x="3126816" y="684578"/>
                  <a:pt x="2924090" y="887305"/>
                </a:cubicBezTo>
                <a:cubicBezTo>
                  <a:pt x="2244787" y="1566607"/>
                  <a:pt x="1565483" y="2245909"/>
                  <a:pt x="886181" y="2925213"/>
                </a:cubicBezTo>
                <a:cubicBezTo>
                  <a:pt x="683455" y="3127939"/>
                  <a:pt x="354770" y="3127938"/>
                  <a:pt x="152044" y="2925213"/>
                </a:cubicBezTo>
                <a:lnTo>
                  <a:pt x="152046" y="2925213"/>
                </a:lnTo>
                <a:cubicBezTo>
                  <a:pt x="-50681" y="2722486"/>
                  <a:pt x="-50681" y="2393801"/>
                  <a:pt x="152046" y="2191076"/>
                </a:cubicBezTo>
                <a:lnTo>
                  <a:pt x="2189953" y="153169"/>
                </a:lnTo>
                <a:cubicBezTo>
                  <a:pt x="2291316" y="51804"/>
                  <a:pt x="2424168" y="1123"/>
                  <a:pt x="2557021" y="1123"/>
                </a:cubicBezTo>
                <a:close/>
                <a:moveTo>
                  <a:pt x="956553" y="0"/>
                </a:moveTo>
                <a:cubicBezTo>
                  <a:pt x="1089405" y="0"/>
                  <a:pt x="1222257" y="50682"/>
                  <a:pt x="1323620" y="152045"/>
                </a:cubicBezTo>
                <a:cubicBezTo>
                  <a:pt x="1526347" y="354771"/>
                  <a:pt x="1526347" y="683455"/>
                  <a:pt x="1323620" y="886182"/>
                </a:cubicBezTo>
                <a:cubicBezTo>
                  <a:pt x="1177808" y="1031994"/>
                  <a:pt x="1031994" y="1177807"/>
                  <a:pt x="886181" y="1323620"/>
                </a:cubicBezTo>
                <a:cubicBezTo>
                  <a:pt x="683455" y="1526346"/>
                  <a:pt x="354770" y="1526346"/>
                  <a:pt x="152044" y="1323620"/>
                </a:cubicBezTo>
                <a:lnTo>
                  <a:pt x="152046" y="1323620"/>
                </a:lnTo>
                <a:cubicBezTo>
                  <a:pt x="-50681" y="1120894"/>
                  <a:pt x="-50681" y="792210"/>
                  <a:pt x="152046" y="589483"/>
                </a:cubicBezTo>
                <a:lnTo>
                  <a:pt x="589484" y="152045"/>
                </a:lnTo>
                <a:cubicBezTo>
                  <a:pt x="690848" y="50682"/>
                  <a:pt x="823700" y="0"/>
                  <a:pt x="956553" y="0"/>
                </a:cubicBezTo>
                <a:close/>
                <a:moveTo>
                  <a:pt x="4161987" y="0"/>
                </a:moveTo>
                <a:cubicBezTo>
                  <a:pt x="4294840" y="0"/>
                  <a:pt x="4427693" y="50681"/>
                  <a:pt x="4529056" y="152044"/>
                </a:cubicBezTo>
                <a:cubicBezTo>
                  <a:pt x="4731782" y="354770"/>
                  <a:pt x="4731782" y="683454"/>
                  <a:pt x="4529055" y="886181"/>
                </a:cubicBezTo>
                <a:cubicBezTo>
                  <a:pt x="3314765" y="2100472"/>
                  <a:pt x="2100473" y="3314761"/>
                  <a:pt x="886182" y="4529053"/>
                </a:cubicBezTo>
                <a:cubicBezTo>
                  <a:pt x="683456" y="4731779"/>
                  <a:pt x="354772" y="4731779"/>
                  <a:pt x="152046" y="4529053"/>
                </a:cubicBezTo>
                <a:lnTo>
                  <a:pt x="152047" y="4529053"/>
                </a:lnTo>
                <a:cubicBezTo>
                  <a:pt x="-50679" y="4326326"/>
                  <a:pt x="-50679" y="3997642"/>
                  <a:pt x="152047" y="3794916"/>
                </a:cubicBezTo>
                <a:lnTo>
                  <a:pt x="3794919" y="152044"/>
                </a:lnTo>
                <a:cubicBezTo>
                  <a:pt x="3896282" y="50681"/>
                  <a:pt x="4029135" y="0"/>
                  <a:pt x="416198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noFill/>
          </a:ln>
        </p:spPr>
        <p:txBody>
          <a:bodyPr wrap="square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639089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38E92438-7DCB-48E6-8D2E-CC8560C971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09294" y="1743959"/>
            <a:ext cx="2144834" cy="4241156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7913406" y="2343061"/>
            <a:ext cx="3440393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7913405" y="1924049"/>
            <a:ext cx="3440393" cy="48586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81"/>
          <p:cNvSpPr>
            <a:spLocks noGrp="1"/>
          </p:cNvSpPr>
          <p:nvPr>
            <p:ph sz="quarter" idx="17"/>
          </p:nvPr>
        </p:nvSpPr>
        <p:spPr>
          <a:xfrm>
            <a:off x="7913406" y="3833448"/>
            <a:ext cx="3440393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7913405" y="3414436"/>
            <a:ext cx="3440393" cy="48586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81"/>
          <p:cNvSpPr>
            <a:spLocks noGrp="1"/>
          </p:cNvSpPr>
          <p:nvPr>
            <p:ph sz="quarter" idx="19"/>
          </p:nvPr>
        </p:nvSpPr>
        <p:spPr>
          <a:xfrm>
            <a:off x="7913406" y="5241399"/>
            <a:ext cx="3440393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7913405" y="4822387"/>
            <a:ext cx="3440393" cy="48586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81"/>
          <p:cNvSpPr>
            <a:spLocks noGrp="1"/>
          </p:cNvSpPr>
          <p:nvPr>
            <p:ph sz="quarter" idx="21"/>
          </p:nvPr>
        </p:nvSpPr>
        <p:spPr>
          <a:xfrm>
            <a:off x="838201" y="2343061"/>
            <a:ext cx="3440393" cy="771258"/>
          </a:xfrm>
        </p:spPr>
        <p:txBody>
          <a:bodyPr>
            <a:no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838200" y="1924049"/>
            <a:ext cx="3440393" cy="485865"/>
          </a:xfrm>
        </p:spPr>
        <p:txBody>
          <a:bodyPr anchor="b">
            <a:normAutofit/>
          </a:bodyPr>
          <a:lstStyle>
            <a:lvl1pPr marL="0" indent="0" algn="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Content Placeholder 81"/>
          <p:cNvSpPr>
            <a:spLocks noGrp="1"/>
          </p:cNvSpPr>
          <p:nvPr>
            <p:ph sz="quarter" idx="23"/>
          </p:nvPr>
        </p:nvSpPr>
        <p:spPr>
          <a:xfrm>
            <a:off x="838201" y="3833448"/>
            <a:ext cx="3440393" cy="771258"/>
          </a:xfrm>
        </p:spPr>
        <p:txBody>
          <a:bodyPr>
            <a:no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24"/>
          </p:nvPr>
        </p:nvSpPr>
        <p:spPr>
          <a:xfrm>
            <a:off x="838200" y="3414436"/>
            <a:ext cx="3440393" cy="485865"/>
          </a:xfrm>
        </p:spPr>
        <p:txBody>
          <a:bodyPr anchor="b">
            <a:normAutofit/>
          </a:bodyPr>
          <a:lstStyle>
            <a:lvl1pPr marL="0" indent="0" algn="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Content Placeholder 81"/>
          <p:cNvSpPr>
            <a:spLocks noGrp="1"/>
          </p:cNvSpPr>
          <p:nvPr>
            <p:ph sz="quarter" idx="25"/>
          </p:nvPr>
        </p:nvSpPr>
        <p:spPr>
          <a:xfrm>
            <a:off x="838201" y="5241399"/>
            <a:ext cx="3440393" cy="771258"/>
          </a:xfrm>
        </p:spPr>
        <p:txBody>
          <a:bodyPr>
            <a:no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15"/>
          <p:cNvSpPr>
            <a:spLocks noGrp="1"/>
          </p:cNvSpPr>
          <p:nvPr>
            <p:ph type="body" sz="quarter" idx="26"/>
          </p:nvPr>
        </p:nvSpPr>
        <p:spPr>
          <a:xfrm>
            <a:off x="838200" y="4822387"/>
            <a:ext cx="3440393" cy="485865"/>
          </a:xfrm>
        </p:spPr>
        <p:txBody>
          <a:bodyPr anchor="b">
            <a:normAutofit/>
          </a:bodyPr>
          <a:lstStyle>
            <a:lvl1pPr marL="0" indent="0" algn="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92B926D8-D103-4854-A3BE-17BF9C56211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166614" y="1885700"/>
            <a:ext cx="1830193" cy="3958928"/>
          </a:xfrm>
          <a:custGeom>
            <a:avLst/>
            <a:gdLst>
              <a:gd name="connsiteX0" fmla="*/ 201344 w 2072222"/>
              <a:gd name="connsiteY0" fmla="*/ 0 h 4482466"/>
              <a:gd name="connsiteX1" fmla="*/ 429141 w 2072222"/>
              <a:gd name="connsiteY1" fmla="*/ 0 h 4482466"/>
              <a:gd name="connsiteX2" fmla="*/ 468088 w 2072222"/>
              <a:gd name="connsiteY2" fmla="*/ 33068 h 4482466"/>
              <a:gd name="connsiteX3" fmla="*/ 474701 w 2072222"/>
              <a:gd name="connsiteY3" fmla="*/ 74218 h 4482466"/>
              <a:gd name="connsiteX4" fmla="*/ 578312 w 2072222"/>
              <a:gd name="connsiteY4" fmla="*/ 161663 h 4482466"/>
              <a:gd name="connsiteX5" fmla="*/ 1494645 w 2072222"/>
              <a:gd name="connsiteY5" fmla="*/ 161663 h 4482466"/>
              <a:gd name="connsiteX6" fmla="*/ 1598257 w 2072222"/>
              <a:gd name="connsiteY6" fmla="*/ 74218 h 4482466"/>
              <a:gd name="connsiteX7" fmla="*/ 1604870 w 2072222"/>
              <a:gd name="connsiteY7" fmla="*/ 33068 h 4482466"/>
              <a:gd name="connsiteX8" fmla="*/ 1643816 w 2072222"/>
              <a:gd name="connsiteY8" fmla="*/ 0 h 4482466"/>
              <a:gd name="connsiteX9" fmla="*/ 1870879 w 2072222"/>
              <a:gd name="connsiteY9" fmla="*/ 0 h 4482466"/>
              <a:gd name="connsiteX10" fmla="*/ 2072222 w 2072222"/>
              <a:gd name="connsiteY10" fmla="*/ 201344 h 4482466"/>
              <a:gd name="connsiteX11" fmla="*/ 2072222 w 2072222"/>
              <a:gd name="connsiteY11" fmla="*/ 4281123 h 4482466"/>
              <a:gd name="connsiteX12" fmla="*/ 1870879 w 2072222"/>
              <a:gd name="connsiteY12" fmla="*/ 4482466 h 4482466"/>
              <a:gd name="connsiteX13" fmla="*/ 201344 w 2072222"/>
              <a:gd name="connsiteY13" fmla="*/ 4482466 h 4482466"/>
              <a:gd name="connsiteX14" fmla="*/ 0 w 2072222"/>
              <a:gd name="connsiteY14" fmla="*/ 4281123 h 4482466"/>
              <a:gd name="connsiteX15" fmla="*/ 0 w 2072222"/>
              <a:gd name="connsiteY15" fmla="*/ 201344 h 4482466"/>
              <a:gd name="connsiteX16" fmla="*/ 201344 w 2072222"/>
              <a:gd name="connsiteY16" fmla="*/ 0 h 44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72222" h="4482466">
                <a:moveTo>
                  <a:pt x="201344" y="0"/>
                </a:moveTo>
                <a:lnTo>
                  <a:pt x="429141" y="0"/>
                </a:lnTo>
                <a:cubicBezTo>
                  <a:pt x="448247" y="0"/>
                  <a:pt x="465148" y="13962"/>
                  <a:pt x="468088" y="33068"/>
                </a:cubicBezTo>
                <a:lnTo>
                  <a:pt x="474701" y="74218"/>
                </a:lnTo>
                <a:cubicBezTo>
                  <a:pt x="483519" y="124921"/>
                  <a:pt x="526874" y="161663"/>
                  <a:pt x="578312" y="161663"/>
                </a:cubicBezTo>
                <a:lnTo>
                  <a:pt x="1494645" y="161663"/>
                </a:lnTo>
                <a:cubicBezTo>
                  <a:pt x="1546084" y="161663"/>
                  <a:pt x="1589439" y="124921"/>
                  <a:pt x="1598257" y="74218"/>
                </a:cubicBezTo>
                <a:lnTo>
                  <a:pt x="1604870" y="33068"/>
                </a:lnTo>
                <a:cubicBezTo>
                  <a:pt x="1607809" y="13962"/>
                  <a:pt x="1624711" y="0"/>
                  <a:pt x="1643816" y="0"/>
                </a:cubicBezTo>
                <a:lnTo>
                  <a:pt x="1870879" y="0"/>
                </a:lnTo>
                <a:cubicBezTo>
                  <a:pt x="1981838" y="0"/>
                  <a:pt x="2072222" y="90385"/>
                  <a:pt x="2072222" y="201344"/>
                </a:cubicBezTo>
                <a:lnTo>
                  <a:pt x="2072222" y="4281123"/>
                </a:lnTo>
                <a:cubicBezTo>
                  <a:pt x="2072222" y="4392082"/>
                  <a:pt x="1981838" y="4482466"/>
                  <a:pt x="1870879" y="4482466"/>
                </a:cubicBezTo>
                <a:lnTo>
                  <a:pt x="201344" y="4482466"/>
                </a:lnTo>
                <a:cubicBezTo>
                  <a:pt x="90385" y="4482466"/>
                  <a:pt x="0" y="4392082"/>
                  <a:pt x="0" y="4281123"/>
                </a:cubicBezTo>
                <a:lnTo>
                  <a:pt x="0" y="201344"/>
                </a:lnTo>
                <a:cubicBezTo>
                  <a:pt x="0" y="90385"/>
                  <a:pt x="90385" y="0"/>
                  <a:pt x="201344" y="0"/>
                </a:cubicBez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425464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0B6C468-603C-453E-B8DD-98A78558686D}"/>
              </a:ext>
            </a:extLst>
          </p:cNvPr>
          <p:cNvSpPr/>
          <p:nvPr userDrawn="1"/>
        </p:nvSpPr>
        <p:spPr>
          <a:xfrm>
            <a:off x="0" y="2133600"/>
            <a:ext cx="12192000" cy="36099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20" name="Content Placeholder 81"/>
          <p:cNvSpPr>
            <a:spLocks noGrp="1"/>
          </p:cNvSpPr>
          <p:nvPr>
            <p:ph sz="quarter" idx="21"/>
          </p:nvPr>
        </p:nvSpPr>
        <p:spPr>
          <a:xfrm>
            <a:off x="838201" y="3081293"/>
            <a:ext cx="3440393" cy="771258"/>
          </a:xfrm>
        </p:spPr>
        <p:txBody>
          <a:bodyPr>
            <a:no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838200" y="2662281"/>
            <a:ext cx="3440393" cy="485865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92B926D8-D103-4854-A3BE-17BF9C56211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00439" y="1885700"/>
            <a:ext cx="1830193" cy="3958928"/>
          </a:xfrm>
          <a:custGeom>
            <a:avLst/>
            <a:gdLst>
              <a:gd name="connsiteX0" fmla="*/ 201344 w 2072222"/>
              <a:gd name="connsiteY0" fmla="*/ 0 h 4482466"/>
              <a:gd name="connsiteX1" fmla="*/ 429141 w 2072222"/>
              <a:gd name="connsiteY1" fmla="*/ 0 h 4482466"/>
              <a:gd name="connsiteX2" fmla="*/ 468088 w 2072222"/>
              <a:gd name="connsiteY2" fmla="*/ 33068 h 4482466"/>
              <a:gd name="connsiteX3" fmla="*/ 474701 w 2072222"/>
              <a:gd name="connsiteY3" fmla="*/ 74218 h 4482466"/>
              <a:gd name="connsiteX4" fmla="*/ 578312 w 2072222"/>
              <a:gd name="connsiteY4" fmla="*/ 161663 h 4482466"/>
              <a:gd name="connsiteX5" fmla="*/ 1494645 w 2072222"/>
              <a:gd name="connsiteY5" fmla="*/ 161663 h 4482466"/>
              <a:gd name="connsiteX6" fmla="*/ 1598257 w 2072222"/>
              <a:gd name="connsiteY6" fmla="*/ 74218 h 4482466"/>
              <a:gd name="connsiteX7" fmla="*/ 1604870 w 2072222"/>
              <a:gd name="connsiteY7" fmla="*/ 33068 h 4482466"/>
              <a:gd name="connsiteX8" fmla="*/ 1643816 w 2072222"/>
              <a:gd name="connsiteY8" fmla="*/ 0 h 4482466"/>
              <a:gd name="connsiteX9" fmla="*/ 1870879 w 2072222"/>
              <a:gd name="connsiteY9" fmla="*/ 0 h 4482466"/>
              <a:gd name="connsiteX10" fmla="*/ 2072222 w 2072222"/>
              <a:gd name="connsiteY10" fmla="*/ 201344 h 4482466"/>
              <a:gd name="connsiteX11" fmla="*/ 2072222 w 2072222"/>
              <a:gd name="connsiteY11" fmla="*/ 4281123 h 4482466"/>
              <a:gd name="connsiteX12" fmla="*/ 1870879 w 2072222"/>
              <a:gd name="connsiteY12" fmla="*/ 4482466 h 4482466"/>
              <a:gd name="connsiteX13" fmla="*/ 201344 w 2072222"/>
              <a:gd name="connsiteY13" fmla="*/ 4482466 h 4482466"/>
              <a:gd name="connsiteX14" fmla="*/ 0 w 2072222"/>
              <a:gd name="connsiteY14" fmla="*/ 4281123 h 4482466"/>
              <a:gd name="connsiteX15" fmla="*/ 0 w 2072222"/>
              <a:gd name="connsiteY15" fmla="*/ 201344 h 4482466"/>
              <a:gd name="connsiteX16" fmla="*/ 201344 w 2072222"/>
              <a:gd name="connsiteY16" fmla="*/ 0 h 44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72222" h="4482466">
                <a:moveTo>
                  <a:pt x="201344" y="0"/>
                </a:moveTo>
                <a:lnTo>
                  <a:pt x="429141" y="0"/>
                </a:lnTo>
                <a:cubicBezTo>
                  <a:pt x="448247" y="0"/>
                  <a:pt x="465148" y="13962"/>
                  <a:pt x="468088" y="33068"/>
                </a:cubicBezTo>
                <a:lnTo>
                  <a:pt x="474701" y="74218"/>
                </a:lnTo>
                <a:cubicBezTo>
                  <a:pt x="483519" y="124921"/>
                  <a:pt x="526874" y="161663"/>
                  <a:pt x="578312" y="161663"/>
                </a:cubicBezTo>
                <a:lnTo>
                  <a:pt x="1494645" y="161663"/>
                </a:lnTo>
                <a:cubicBezTo>
                  <a:pt x="1546084" y="161663"/>
                  <a:pt x="1589439" y="124921"/>
                  <a:pt x="1598257" y="74218"/>
                </a:cubicBezTo>
                <a:lnTo>
                  <a:pt x="1604870" y="33068"/>
                </a:lnTo>
                <a:cubicBezTo>
                  <a:pt x="1607809" y="13962"/>
                  <a:pt x="1624711" y="0"/>
                  <a:pt x="1643816" y="0"/>
                </a:cubicBezTo>
                <a:lnTo>
                  <a:pt x="1870879" y="0"/>
                </a:lnTo>
                <a:cubicBezTo>
                  <a:pt x="1981838" y="0"/>
                  <a:pt x="2072222" y="90385"/>
                  <a:pt x="2072222" y="201344"/>
                </a:cubicBezTo>
                <a:lnTo>
                  <a:pt x="2072222" y="4281123"/>
                </a:lnTo>
                <a:cubicBezTo>
                  <a:pt x="2072222" y="4392082"/>
                  <a:pt x="1981838" y="4482466"/>
                  <a:pt x="1870879" y="4482466"/>
                </a:cubicBezTo>
                <a:lnTo>
                  <a:pt x="201344" y="4482466"/>
                </a:lnTo>
                <a:cubicBezTo>
                  <a:pt x="90385" y="4482466"/>
                  <a:pt x="0" y="4392082"/>
                  <a:pt x="0" y="4281123"/>
                </a:cubicBezTo>
                <a:lnTo>
                  <a:pt x="0" y="201344"/>
                </a:lnTo>
                <a:cubicBezTo>
                  <a:pt x="0" y="90385"/>
                  <a:pt x="90385" y="0"/>
                  <a:pt x="201344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tx1"/>
            </a:solidFill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6" name="Content Placeholder 81">
            <a:extLst>
              <a:ext uri="{FF2B5EF4-FFF2-40B4-BE49-F238E27FC236}">
                <a16:creationId xmlns:a16="http://schemas.microsoft.com/office/drawing/2014/main" id="{98412D6C-C493-4778-BDAD-B6DB585F524C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4962526" y="3081293"/>
            <a:ext cx="3440393" cy="771258"/>
          </a:xfrm>
        </p:spPr>
        <p:txBody>
          <a:bodyPr>
            <a:no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5D2AF963-5FBF-4000-9647-57585009BE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962525" y="2662281"/>
            <a:ext cx="3440393" cy="485865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5" name="Content Placeholder 81">
            <a:extLst>
              <a:ext uri="{FF2B5EF4-FFF2-40B4-BE49-F238E27FC236}">
                <a16:creationId xmlns:a16="http://schemas.microsoft.com/office/drawing/2014/main" id="{B33ABB7F-C8B4-4AE0-B4B5-76B5277BFED6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838201" y="4762678"/>
            <a:ext cx="3440393" cy="771258"/>
          </a:xfrm>
        </p:spPr>
        <p:txBody>
          <a:bodyPr>
            <a:no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6" name="Text Placeholder 15">
            <a:extLst>
              <a:ext uri="{FF2B5EF4-FFF2-40B4-BE49-F238E27FC236}">
                <a16:creationId xmlns:a16="http://schemas.microsoft.com/office/drawing/2014/main" id="{28086EF9-E10D-4AC7-8F04-B76A6E9D110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38200" y="4343666"/>
            <a:ext cx="3440393" cy="485865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7" name="Content Placeholder 81">
            <a:extLst>
              <a:ext uri="{FF2B5EF4-FFF2-40B4-BE49-F238E27FC236}">
                <a16:creationId xmlns:a16="http://schemas.microsoft.com/office/drawing/2014/main" id="{62B38D93-1845-4980-9854-017A61C43951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4962526" y="4762678"/>
            <a:ext cx="3440393" cy="771258"/>
          </a:xfrm>
        </p:spPr>
        <p:txBody>
          <a:bodyPr>
            <a:no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8" name="Text Placeholder 15">
            <a:extLst>
              <a:ext uri="{FF2B5EF4-FFF2-40B4-BE49-F238E27FC236}">
                <a16:creationId xmlns:a16="http://schemas.microsoft.com/office/drawing/2014/main" id="{42575D6C-AD0C-4922-A390-814B821209E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962525" y="4343666"/>
            <a:ext cx="3440393" cy="485865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141205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45552A61-89FB-4A71-82A3-5A51A2F38FE7}"/>
              </a:ext>
            </a:extLst>
          </p:cNvPr>
          <p:cNvSpPr/>
          <p:nvPr userDrawn="1"/>
        </p:nvSpPr>
        <p:spPr>
          <a:xfrm>
            <a:off x="2139350" y="1288707"/>
            <a:ext cx="3019246" cy="301924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B6C468-603C-453E-B8DD-98A78558686D}"/>
              </a:ext>
            </a:extLst>
          </p:cNvPr>
          <p:cNvSpPr/>
          <p:nvPr userDrawn="1"/>
        </p:nvSpPr>
        <p:spPr>
          <a:xfrm>
            <a:off x="0" y="4829532"/>
            <a:ext cx="12192000" cy="14791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8E92438-7DCB-48E6-8D2E-CC8560C971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57417" y="586738"/>
            <a:ext cx="2766341" cy="547011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93434" y="2267669"/>
            <a:ext cx="4349149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93434" y="3275882"/>
            <a:ext cx="4349149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92B926D8-D103-4854-A3BE-17BF9C56211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060324" y="767128"/>
            <a:ext cx="2360527" cy="5106104"/>
          </a:xfrm>
          <a:custGeom>
            <a:avLst/>
            <a:gdLst>
              <a:gd name="connsiteX0" fmla="*/ 201344 w 2072222"/>
              <a:gd name="connsiteY0" fmla="*/ 0 h 4482466"/>
              <a:gd name="connsiteX1" fmla="*/ 429141 w 2072222"/>
              <a:gd name="connsiteY1" fmla="*/ 0 h 4482466"/>
              <a:gd name="connsiteX2" fmla="*/ 468088 w 2072222"/>
              <a:gd name="connsiteY2" fmla="*/ 33068 h 4482466"/>
              <a:gd name="connsiteX3" fmla="*/ 474701 w 2072222"/>
              <a:gd name="connsiteY3" fmla="*/ 74218 h 4482466"/>
              <a:gd name="connsiteX4" fmla="*/ 578312 w 2072222"/>
              <a:gd name="connsiteY4" fmla="*/ 161663 h 4482466"/>
              <a:gd name="connsiteX5" fmla="*/ 1494645 w 2072222"/>
              <a:gd name="connsiteY5" fmla="*/ 161663 h 4482466"/>
              <a:gd name="connsiteX6" fmla="*/ 1598257 w 2072222"/>
              <a:gd name="connsiteY6" fmla="*/ 74218 h 4482466"/>
              <a:gd name="connsiteX7" fmla="*/ 1604870 w 2072222"/>
              <a:gd name="connsiteY7" fmla="*/ 33068 h 4482466"/>
              <a:gd name="connsiteX8" fmla="*/ 1643816 w 2072222"/>
              <a:gd name="connsiteY8" fmla="*/ 0 h 4482466"/>
              <a:gd name="connsiteX9" fmla="*/ 1870879 w 2072222"/>
              <a:gd name="connsiteY9" fmla="*/ 0 h 4482466"/>
              <a:gd name="connsiteX10" fmla="*/ 2072222 w 2072222"/>
              <a:gd name="connsiteY10" fmla="*/ 201344 h 4482466"/>
              <a:gd name="connsiteX11" fmla="*/ 2072222 w 2072222"/>
              <a:gd name="connsiteY11" fmla="*/ 4281123 h 4482466"/>
              <a:gd name="connsiteX12" fmla="*/ 1870879 w 2072222"/>
              <a:gd name="connsiteY12" fmla="*/ 4482466 h 4482466"/>
              <a:gd name="connsiteX13" fmla="*/ 201344 w 2072222"/>
              <a:gd name="connsiteY13" fmla="*/ 4482466 h 4482466"/>
              <a:gd name="connsiteX14" fmla="*/ 0 w 2072222"/>
              <a:gd name="connsiteY14" fmla="*/ 4281123 h 4482466"/>
              <a:gd name="connsiteX15" fmla="*/ 0 w 2072222"/>
              <a:gd name="connsiteY15" fmla="*/ 201344 h 4482466"/>
              <a:gd name="connsiteX16" fmla="*/ 201344 w 2072222"/>
              <a:gd name="connsiteY16" fmla="*/ 0 h 44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72222" h="4482466">
                <a:moveTo>
                  <a:pt x="201344" y="0"/>
                </a:moveTo>
                <a:lnTo>
                  <a:pt x="429141" y="0"/>
                </a:lnTo>
                <a:cubicBezTo>
                  <a:pt x="448247" y="0"/>
                  <a:pt x="465148" y="13962"/>
                  <a:pt x="468088" y="33068"/>
                </a:cubicBezTo>
                <a:lnTo>
                  <a:pt x="474701" y="74218"/>
                </a:lnTo>
                <a:cubicBezTo>
                  <a:pt x="483519" y="124921"/>
                  <a:pt x="526874" y="161663"/>
                  <a:pt x="578312" y="161663"/>
                </a:cubicBezTo>
                <a:lnTo>
                  <a:pt x="1494645" y="161663"/>
                </a:lnTo>
                <a:cubicBezTo>
                  <a:pt x="1546084" y="161663"/>
                  <a:pt x="1589439" y="124921"/>
                  <a:pt x="1598257" y="74218"/>
                </a:cubicBezTo>
                <a:lnTo>
                  <a:pt x="1604870" y="33068"/>
                </a:lnTo>
                <a:cubicBezTo>
                  <a:pt x="1607809" y="13962"/>
                  <a:pt x="1624711" y="0"/>
                  <a:pt x="1643816" y="0"/>
                </a:cubicBezTo>
                <a:lnTo>
                  <a:pt x="1870879" y="0"/>
                </a:lnTo>
                <a:cubicBezTo>
                  <a:pt x="1981838" y="0"/>
                  <a:pt x="2072222" y="90385"/>
                  <a:pt x="2072222" y="201344"/>
                </a:cubicBezTo>
                <a:lnTo>
                  <a:pt x="2072222" y="4281123"/>
                </a:lnTo>
                <a:cubicBezTo>
                  <a:pt x="2072222" y="4392082"/>
                  <a:pt x="1981838" y="4482466"/>
                  <a:pt x="1870879" y="4482466"/>
                </a:cubicBezTo>
                <a:lnTo>
                  <a:pt x="201344" y="4482466"/>
                </a:lnTo>
                <a:cubicBezTo>
                  <a:pt x="90385" y="4482466"/>
                  <a:pt x="0" y="4392082"/>
                  <a:pt x="0" y="4281123"/>
                </a:cubicBezTo>
                <a:lnTo>
                  <a:pt x="0" y="201344"/>
                </a:lnTo>
                <a:cubicBezTo>
                  <a:pt x="0" y="90385"/>
                  <a:pt x="90385" y="0"/>
                  <a:pt x="201344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tx1"/>
            </a:solidFill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678899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1">
            <a:extLst>
              <a:ext uri="{FF2B5EF4-FFF2-40B4-BE49-F238E27FC236}">
                <a16:creationId xmlns:a16="http://schemas.microsoft.com/office/drawing/2014/main" id="{47E750A3-8894-42F3-A43F-7469338196D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946645" y="3293652"/>
            <a:ext cx="2570770" cy="3015073"/>
          </a:xfrm>
          <a:custGeom>
            <a:avLst/>
            <a:gdLst>
              <a:gd name="connsiteX0" fmla="*/ 313011 w 3221490"/>
              <a:gd name="connsiteY0" fmla="*/ 0 h 4485930"/>
              <a:gd name="connsiteX1" fmla="*/ 667146 w 3221490"/>
              <a:gd name="connsiteY1" fmla="*/ 0 h 4485930"/>
              <a:gd name="connsiteX2" fmla="*/ 727693 w 3221490"/>
              <a:gd name="connsiteY2" fmla="*/ 51408 h 4485930"/>
              <a:gd name="connsiteX3" fmla="*/ 737974 w 3221490"/>
              <a:gd name="connsiteY3" fmla="*/ 115380 h 4485930"/>
              <a:gd name="connsiteX4" fmla="*/ 899048 w 3221490"/>
              <a:gd name="connsiteY4" fmla="*/ 251322 h 4485930"/>
              <a:gd name="connsiteX5" fmla="*/ 2323585 w 3221490"/>
              <a:gd name="connsiteY5" fmla="*/ 251322 h 4485930"/>
              <a:gd name="connsiteX6" fmla="*/ 2484661 w 3221490"/>
              <a:gd name="connsiteY6" fmla="*/ 115380 h 4485930"/>
              <a:gd name="connsiteX7" fmla="*/ 2494941 w 3221490"/>
              <a:gd name="connsiteY7" fmla="*/ 51408 h 4485930"/>
              <a:gd name="connsiteX8" fmla="*/ 2555487 w 3221490"/>
              <a:gd name="connsiteY8" fmla="*/ 0 h 4485930"/>
              <a:gd name="connsiteX9" fmla="*/ 2908481 w 3221490"/>
              <a:gd name="connsiteY9" fmla="*/ 0 h 4485930"/>
              <a:gd name="connsiteX10" fmla="*/ 3221490 w 3221490"/>
              <a:gd name="connsiteY10" fmla="*/ 313011 h 4485930"/>
              <a:gd name="connsiteX11" fmla="*/ 3221490 w 3221490"/>
              <a:gd name="connsiteY11" fmla="*/ 4485930 h 4485930"/>
              <a:gd name="connsiteX12" fmla="*/ 0 w 3221490"/>
              <a:gd name="connsiteY12" fmla="*/ 4485930 h 4485930"/>
              <a:gd name="connsiteX13" fmla="*/ 0 w 3221490"/>
              <a:gd name="connsiteY13" fmla="*/ 313011 h 4485930"/>
              <a:gd name="connsiteX14" fmla="*/ 313011 w 3221490"/>
              <a:gd name="connsiteY14" fmla="*/ 0 h 448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21490" h="4485930">
                <a:moveTo>
                  <a:pt x="313011" y="0"/>
                </a:moveTo>
                <a:lnTo>
                  <a:pt x="667146" y="0"/>
                </a:lnTo>
                <a:cubicBezTo>
                  <a:pt x="696848" y="0"/>
                  <a:pt x="723122" y="21706"/>
                  <a:pt x="727693" y="51408"/>
                </a:cubicBezTo>
                <a:lnTo>
                  <a:pt x="737974" y="115380"/>
                </a:lnTo>
                <a:cubicBezTo>
                  <a:pt x="751682" y="194203"/>
                  <a:pt x="819082" y="251322"/>
                  <a:pt x="899048" y="251322"/>
                </a:cubicBezTo>
                <a:lnTo>
                  <a:pt x="2323585" y="251322"/>
                </a:lnTo>
                <a:cubicBezTo>
                  <a:pt x="2403553" y="251322"/>
                  <a:pt x="2470952" y="194203"/>
                  <a:pt x="2484661" y="115380"/>
                </a:cubicBezTo>
                <a:lnTo>
                  <a:pt x="2494941" y="51408"/>
                </a:lnTo>
                <a:cubicBezTo>
                  <a:pt x="2499511" y="21706"/>
                  <a:pt x="2525787" y="0"/>
                  <a:pt x="2555487" y="0"/>
                </a:cubicBezTo>
                <a:lnTo>
                  <a:pt x="2908481" y="0"/>
                </a:lnTo>
                <a:cubicBezTo>
                  <a:pt x="3080979" y="0"/>
                  <a:pt x="3221490" y="140513"/>
                  <a:pt x="3221490" y="313011"/>
                </a:cubicBezTo>
                <a:lnTo>
                  <a:pt x="3221490" y="4485930"/>
                </a:lnTo>
                <a:lnTo>
                  <a:pt x="0" y="4485930"/>
                </a:lnTo>
                <a:lnTo>
                  <a:pt x="0" y="313011"/>
                </a:lnTo>
                <a:cubicBezTo>
                  <a:pt x="0" y="140513"/>
                  <a:pt x="140513" y="0"/>
                  <a:pt x="313011" y="0"/>
                </a:cubicBezTo>
                <a:close/>
              </a:path>
            </a:pathLst>
          </a:custGeom>
          <a:noFill/>
          <a:ln w="6350">
            <a:noFill/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1" name="Picture Placeholder 31">
            <a:extLst>
              <a:ext uri="{FF2B5EF4-FFF2-40B4-BE49-F238E27FC236}">
                <a16:creationId xmlns:a16="http://schemas.microsoft.com/office/drawing/2014/main" id="{65E620CE-475E-467B-9C26-407F4182AF9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674585" y="3293652"/>
            <a:ext cx="2570770" cy="3015073"/>
          </a:xfrm>
          <a:custGeom>
            <a:avLst/>
            <a:gdLst>
              <a:gd name="connsiteX0" fmla="*/ 313011 w 3221490"/>
              <a:gd name="connsiteY0" fmla="*/ 0 h 4485930"/>
              <a:gd name="connsiteX1" fmla="*/ 667146 w 3221490"/>
              <a:gd name="connsiteY1" fmla="*/ 0 h 4485930"/>
              <a:gd name="connsiteX2" fmla="*/ 727693 w 3221490"/>
              <a:gd name="connsiteY2" fmla="*/ 51408 h 4485930"/>
              <a:gd name="connsiteX3" fmla="*/ 737974 w 3221490"/>
              <a:gd name="connsiteY3" fmla="*/ 115380 h 4485930"/>
              <a:gd name="connsiteX4" fmla="*/ 899048 w 3221490"/>
              <a:gd name="connsiteY4" fmla="*/ 251322 h 4485930"/>
              <a:gd name="connsiteX5" fmla="*/ 2323585 w 3221490"/>
              <a:gd name="connsiteY5" fmla="*/ 251322 h 4485930"/>
              <a:gd name="connsiteX6" fmla="*/ 2484661 w 3221490"/>
              <a:gd name="connsiteY6" fmla="*/ 115380 h 4485930"/>
              <a:gd name="connsiteX7" fmla="*/ 2494941 w 3221490"/>
              <a:gd name="connsiteY7" fmla="*/ 51408 h 4485930"/>
              <a:gd name="connsiteX8" fmla="*/ 2555487 w 3221490"/>
              <a:gd name="connsiteY8" fmla="*/ 0 h 4485930"/>
              <a:gd name="connsiteX9" fmla="*/ 2908481 w 3221490"/>
              <a:gd name="connsiteY9" fmla="*/ 0 h 4485930"/>
              <a:gd name="connsiteX10" fmla="*/ 3221490 w 3221490"/>
              <a:gd name="connsiteY10" fmla="*/ 313011 h 4485930"/>
              <a:gd name="connsiteX11" fmla="*/ 3221490 w 3221490"/>
              <a:gd name="connsiteY11" fmla="*/ 4485930 h 4485930"/>
              <a:gd name="connsiteX12" fmla="*/ 0 w 3221490"/>
              <a:gd name="connsiteY12" fmla="*/ 4485930 h 4485930"/>
              <a:gd name="connsiteX13" fmla="*/ 0 w 3221490"/>
              <a:gd name="connsiteY13" fmla="*/ 313011 h 4485930"/>
              <a:gd name="connsiteX14" fmla="*/ 313011 w 3221490"/>
              <a:gd name="connsiteY14" fmla="*/ 0 h 448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21490" h="4485930">
                <a:moveTo>
                  <a:pt x="313011" y="0"/>
                </a:moveTo>
                <a:lnTo>
                  <a:pt x="667146" y="0"/>
                </a:lnTo>
                <a:cubicBezTo>
                  <a:pt x="696848" y="0"/>
                  <a:pt x="723122" y="21706"/>
                  <a:pt x="727693" y="51408"/>
                </a:cubicBezTo>
                <a:lnTo>
                  <a:pt x="737974" y="115380"/>
                </a:lnTo>
                <a:cubicBezTo>
                  <a:pt x="751682" y="194203"/>
                  <a:pt x="819082" y="251322"/>
                  <a:pt x="899048" y="251322"/>
                </a:cubicBezTo>
                <a:lnTo>
                  <a:pt x="2323585" y="251322"/>
                </a:lnTo>
                <a:cubicBezTo>
                  <a:pt x="2403553" y="251322"/>
                  <a:pt x="2470952" y="194203"/>
                  <a:pt x="2484661" y="115380"/>
                </a:cubicBezTo>
                <a:lnTo>
                  <a:pt x="2494941" y="51408"/>
                </a:lnTo>
                <a:cubicBezTo>
                  <a:pt x="2499511" y="21706"/>
                  <a:pt x="2525787" y="0"/>
                  <a:pt x="2555487" y="0"/>
                </a:cubicBezTo>
                <a:lnTo>
                  <a:pt x="2908481" y="0"/>
                </a:lnTo>
                <a:cubicBezTo>
                  <a:pt x="3080979" y="0"/>
                  <a:pt x="3221490" y="140513"/>
                  <a:pt x="3221490" y="313011"/>
                </a:cubicBezTo>
                <a:lnTo>
                  <a:pt x="3221490" y="4485930"/>
                </a:lnTo>
                <a:lnTo>
                  <a:pt x="0" y="4485930"/>
                </a:lnTo>
                <a:lnTo>
                  <a:pt x="0" y="313011"/>
                </a:lnTo>
                <a:cubicBezTo>
                  <a:pt x="0" y="140513"/>
                  <a:pt x="140513" y="0"/>
                  <a:pt x="313011" y="0"/>
                </a:cubicBezTo>
                <a:close/>
              </a:path>
            </a:pathLst>
          </a:custGeom>
          <a:noFill/>
          <a:ln w="6350">
            <a:noFill/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314037"/>
            <a:ext cx="8426450" cy="62690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28" name="Picture Placeholder 31">
            <a:extLst>
              <a:ext uri="{FF2B5EF4-FFF2-40B4-BE49-F238E27FC236}">
                <a16:creationId xmlns:a16="http://schemas.microsoft.com/office/drawing/2014/main" id="{84C400F5-9EDE-4435-8863-7B1A97F8A71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89636" y="2676162"/>
            <a:ext cx="3012728" cy="3632564"/>
          </a:xfrm>
          <a:custGeom>
            <a:avLst/>
            <a:gdLst>
              <a:gd name="connsiteX0" fmla="*/ 313011 w 3221490"/>
              <a:gd name="connsiteY0" fmla="*/ 0 h 4485930"/>
              <a:gd name="connsiteX1" fmla="*/ 667146 w 3221490"/>
              <a:gd name="connsiteY1" fmla="*/ 0 h 4485930"/>
              <a:gd name="connsiteX2" fmla="*/ 727693 w 3221490"/>
              <a:gd name="connsiteY2" fmla="*/ 51408 h 4485930"/>
              <a:gd name="connsiteX3" fmla="*/ 737974 w 3221490"/>
              <a:gd name="connsiteY3" fmla="*/ 115380 h 4485930"/>
              <a:gd name="connsiteX4" fmla="*/ 899048 w 3221490"/>
              <a:gd name="connsiteY4" fmla="*/ 251322 h 4485930"/>
              <a:gd name="connsiteX5" fmla="*/ 2323585 w 3221490"/>
              <a:gd name="connsiteY5" fmla="*/ 251322 h 4485930"/>
              <a:gd name="connsiteX6" fmla="*/ 2484661 w 3221490"/>
              <a:gd name="connsiteY6" fmla="*/ 115380 h 4485930"/>
              <a:gd name="connsiteX7" fmla="*/ 2494941 w 3221490"/>
              <a:gd name="connsiteY7" fmla="*/ 51408 h 4485930"/>
              <a:gd name="connsiteX8" fmla="*/ 2555487 w 3221490"/>
              <a:gd name="connsiteY8" fmla="*/ 0 h 4485930"/>
              <a:gd name="connsiteX9" fmla="*/ 2908481 w 3221490"/>
              <a:gd name="connsiteY9" fmla="*/ 0 h 4485930"/>
              <a:gd name="connsiteX10" fmla="*/ 3221490 w 3221490"/>
              <a:gd name="connsiteY10" fmla="*/ 313011 h 4485930"/>
              <a:gd name="connsiteX11" fmla="*/ 3221490 w 3221490"/>
              <a:gd name="connsiteY11" fmla="*/ 4485930 h 4485930"/>
              <a:gd name="connsiteX12" fmla="*/ 0 w 3221490"/>
              <a:gd name="connsiteY12" fmla="*/ 4485930 h 4485930"/>
              <a:gd name="connsiteX13" fmla="*/ 0 w 3221490"/>
              <a:gd name="connsiteY13" fmla="*/ 313011 h 4485930"/>
              <a:gd name="connsiteX14" fmla="*/ 313011 w 3221490"/>
              <a:gd name="connsiteY14" fmla="*/ 0 h 448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21490" h="4485930">
                <a:moveTo>
                  <a:pt x="313011" y="0"/>
                </a:moveTo>
                <a:lnTo>
                  <a:pt x="667146" y="0"/>
                </a:lnTo>
                <a:cubicBezTo>
                  <a:pt x="696848" y="0"/>
                  <a:pt x="723122" y="21706"/>
                  <a:pt x="727693" y="51408"/>
                </a:cubicBezTo>
                <a:lnTo>
                  <a:pt x="737974" y="115380"/>
                </a:lnTo>
                <a:cubicBezTo>
                  <a:pt x="751682" y="194203"/>
                  <a:pt x="819082" y="251322"/>
                  <a:pt x="899048" y="251322"/>
                </a:cubicBezTo>
                <a:lnTo>
                  <a:pt x="2323585" y="251322"/>
                </a:lnTo>
                <a:cubicBezTo>
                  <a:pt x="2403553" y="251322"/>
                  <a:pt x="2470952" y="194203"/>
                  <a:pt x="2484661" y="115380"/>
                </a:cubicBezTo>
                <a:lnTo>
                  <a:pt x="2494941" y="51408"/>
                </a:lnTo>
                <a:cubicBezTo>
                  <a:pt x="2499511" y="21706"/>
                  <a:pt x="2525787" y="0"/>
                  <a:pt x="2555487" y="0"/>
                </a:cubicBezTo>
                <a:lnTo>
                  <a:pt x="2908481" y="0"/>
                </a:lnTo>
                <a:cubicBezTo>
                  <a:pt x="3080979" y="0"/>
                  <a:pt x="3221490" y="140513"/>
                  <a:pt x="3221490" y="313011"/>
                </a:cubicBezTo>
                <a:lnTo>
                  <a:pt x="3221490" y="4485930"/>
                </a:lnTo>
                <a:lnTo>
                  <a:pt x="0" y="4485930"/>
                </a:lnTo>
                <a:lnTo>
                  <a:pt x="0" y="313011"/>
                </a:lnTo>
                <a:cubicBezTo>
                  <a:pt x="0" y="140513"/>
                  <a:pt x="140513" y="0"/>
                  <a:pt x="313011" y="0"/>
                </a:cubicBezTo>
                <a:close/>
              </a:path>
            </a:pathLst>
          </a:custGeom>
          <a:noFill/>
          <a:ln w="6350">
            <a:noFill/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201676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3CABB28-5A82-4AE9-9494-4C2988D7495B}"/>
              </a:ext>
            </a:extLst>
          </p:cNvPr>
          <p:cNvSpPr/>
          <p:nvPr userDrawn="1"/>
        </p:nvSpPr>
        <p:spPr>
          <a:xfrm>
            <a:off x="838201" y="1268412"/>
            <a:ext cx="10515597" cy="483908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8E92438-7DCB-48E6-8D2E-CC8560C971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709"/>
          <a:stretch/>
        </p:blipFill>
        <p:spPr>
          <a:xfrm>
            <a:off x="6967205" y="1830618"/>
            <a:ext cx="3775318" cy="4276884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0072" y="2060848"/>
            <a:ext cx="4898366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0072" y="3214263"/>
            <a:ext cx="4898366" cy="1541987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9A343D82-BF3C-45EA-B0E6-9CDFCE0E6C5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244119" y="2111422"/>
            <a:ext cx="3221490" cy="3996080"/>
          </a:xfrm>
          <a:custGeom>
            <a:avLst/>
            <a:gdLst>
              <a:gd name="connsiteX0" fmla="*/ 313011 w 3221490"/>
              <a:gd name="connsiteY0" fmla="*/ 0 h 4485930"/>
              <a:gd name="connsiteX1" fmla="*/ 667146 w 3221490"/>
              <a:gd name="connsiteY1" fmla="*/ 0 h 4485930"/>
              <a:gd name="connsiteX2" fmla="*/ 727693 w 3221490"/>
              <a:gd name="connsiteY2" fmla="*/ 51408 h 4485930"/>
              <a:gd name="connsiteX3" fmla="*/ 737974 w 3221490"/>
              <a:gd name="connsiteY3" fmla="*/ 115380 h 4485930"/>
              <a:gd name="connsiteX4" fmla="*/ 899048 w 3221490"/>
              <a:gd name="connsiteY4" fmla="*/ 251322 h 4485930"/>
              <a:gd name="connsiteX5" fmla="*/ 2323585 w 3221490"/>
              <a:gd name="connsiteY5" fmla="*/ 251322 h 4485930"/>
              <a:gd name="connsiteX6" fmla="*/ 2484661 w 3221490"/>
              <a:gd name="connsiteY6" fmla="*/ 115380 h 4485930"/>
              <a:gd name="connsiteX7" fmla="*/ 2494941 w 3221490"/>
              <a:gd name="connsiteY7" fmla="*/ 51408 h 4485930"/>
              <a:gd name="connsiteX8" fmla="*/ 2555487 w 3221490"/>
              <a:gd name="connsiteY8" fmla="*/ 0 h 4485930"/>
              <a:gd name="connsiteX9" fmla="*/ 2908481 w 3221490"/>
              <a:gd name="connsiteY9" fmla="*/ 0 h 4485930"/>
              <a:gd name="connsiteX10" fmla="*/ 3221490 w 3221490"/>
              <a:gd name="connsiteY10" fmla="*/ 313011 h 4485930"/>
              <a:gd name="connsiteX11" fmla="*/ 3221490 w 3221490"/>
              <a:gd name="connsiteY11" fmla="*/ 4485930 h 4485930"/>
              <a:gd name="connsiteX12" fmla="*/ 0 w 3221490"/>
              <a:gd name="connsiteY12" fmla="*/ 4485930 h 4485930"/>
              <a:gd name="connsiteX13" fmla="*/ 0 w 3221490"/>
              <a:gd name="connsiteY13" fmla="*/ 313011 h 4485930"/>
              <a:gd name="connsiteX14" fmla="*/ 313011 w 3221490"/>
              <a:gd name="connsiteY14" fmla="*/ 0 h 448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21490" h="4485930">
                <a:moveTo>
                  <a:pt x="313011" y="0"/>
                </a:moveTo>
                <a:lnTo>
                  <a:pt x="667146" y="0"/>
                </a:lnTo>
                <a:cubicBezTo>
                  <a:pt x="696848" y="0"/>
                  <a:pt x="723122" y="21706"/>
                  <a:pt x="727693" y="51408"/>
                </a:cubicBezTo>
                <a:lnTo>
                  <a:pt x="737974" y="115380"/>
                </a:lnTo>
                <a:cubicBezTo>
                  <a:pt x="751682" y="194203"/>
                  <a:pt x="819082" y="251322"/>
                  <a:pt x="899048" y="251322"/>
                </a:cubicBezTo>
                <a:lnTo>
                  <a:pt x="2323585" y="251322"/>
                </a:lnTo>
                <a:cubicBezTo>
                  <a:pt x="2403553" y="251322"/>
                  <a:pt x="2470952" y="194203"/>
                  <a:pt x="2484661" y="115380"/>
                </a:cubicBezTo>
                <a:lnTo>
                  <a:pt x="2494941" y="51408"/>
                </a:lnTo>
                <a:cubicBezTo>
                  <a:pt x="2499511" y="21706"/>
                  <a:pt x="2525787" y="0"/>
                  <a:pt x="2555487" y="0"/>
                </a:cubicBezTo>
                <a:lnTo>
                  <a:pt x="2908481" y="0"/>
                </a:lnTo>
                <a:cubicBezTo>
                  <a:pt x="3080979" y="0"/>
                  <a:pt x="3221490" y="140513"/>
                  <a:pt x="3221490" y="313011"/>
                </a:cubicBezTo>
                <a:lnTo>
                  <a:pt x="3221490" y="4485930"/>
                </a:lnTo>
                <a:lnTo>
                  <a:pt x="0" y="4485930"/>
                </a:lnTo>
                <a:lnTo>
                  <a:pt x="0" y="313011"/>
                </a:lnTo>
                <a:cubicBezTo>
                  <a:pt x="0" y="140513"/>
                  <a:pt x="140513" y="0"/>
                  <a:pt x="313011" y="0"/>
                </a:cubicBezTo>
                <a:close/>
              </a:path>
            </a:pathLst>
          </a:custGeom>
          <a:noFill/>
          <a:ln w="6350">
            <a:noFill/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23384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3CABB28-5A82-4AE9-9494-4C2988D7495B}"/>
              </a:ext>
            </a:extLst>
          </p:cNvPr>
          <p:cNvSpPr/>
          <p:nvPr userDrawn="1"/>
        </p:nvSpPr>
        <p:spPr>
          <a:xfrm>
            <a:off x="838201" y="1268412"/>
            <a:ext cx="10515597" cy="483908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F08AD5-E7E4-4C43-B9A7-FBD74C7D32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" r="1"/>
          <a:stretch/>
        </p:blipFill>
        <p:spPr>
          <a:xfrm>
            <a:off x="1276350" y="1988840"/>
            <a:ext cx="5848350" cy="34249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93634" y="2421672"/>
            <a:ext cx="3421991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93634" y="3575088"/>
            <a:ext cx="3421991" cy="1422634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02E18661-0C44-435A-8534-C168455F01E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000017" y="2236401"/>
            <a:ext cx="4392799" cy="2743331"/>
          </a:xfrm>
          <a:solidFill>
            <a:schemeClr val="bg1"/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49830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3CABB28-5A82-4AE9-9494-4C2988D7495B}"/>
              </a:ext>
            </a:extLst>
          </p:cNvPr>
          <p:cNvSpPr/>
          <p:nvPr userDrawn="1"/>
        </p:nvSpPr>
        <p:spPr>
          <a:xfrm>
            <a:off x="1" y="0"/>
            <a:ext cx="4468482" cy="6308725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8E92438-7DCB-48E6-8D2E-CC8560C971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73"/>
          <a:stretch/>
        </p:blipFill>
        <p:spPr>
          <a:xfrm>
            <a:off x="6806242" y="3125404"/>
            <a:ext cx="2976113" cy="3200457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7848" y="507901"/>
            <a:ext cx="4536802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5283" y="3125404"/>
            <a:ext cx="2165515" cy="2060757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9A343D82-BF3C-45EA-B0E6-9CDFCE0E6C5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024535" y="3321706"/>
            <a:ext cx="2539526" cy="3004155"/>
          </a:xfrm>
          <a:custGeom>
            <a:avLst/>
            <a:gdLst>
              <a:gd name="connsiteX0" fmla="*/ 313011 w 3221490"/>
              <a:gd name="connsiteY0" fmla="*/ 0 h 4485930"/>
              <a:gd name="connsiteX1" fmla="*/ 667146 w 3221490"/>
              <a:gd name="connsiteY1" fmla="*/ 0 h 4485930"/>
              <a:gd name="connsiteX2" fmla="*/ 727693 w 3221490"/>
              <a:gd name="connsiteY2" fmla="*/ 51408 h 4485930"/>
              <a:gd name="connsiteX3" fmla="*/ 737974 w 3221490"/>
              <a:gd name="connsiteY3" fmla="*/ 115380 h 4485930"/>
              <a:gd name="connsiteX4" fmla="*/ 899048 w 3221490"/>
              <a:gd name="connsiteY4" fmla="*/ 251322 h 4485930"/>
              <a:gd name="connsiteX5" fmla="*/ 2323585 w 3221490"/>
              <a:gd name="connsiteY5" fmla="*/ 251322 h 4485930"/>
              <a:gd name="connsiteX6" fmla="*/ 2484661 w 3221490"/>
              <a:gd name="connsiteY6" fmla="*/ 115380 h 4485930"/>
              <a:gd name="connsiteX7" fmla="*/ 2494941 w 3221490"/>
              <a:gd name="connsiteY7" fmla="*/ 51408 h 4485930"/>
              <a:gd name="connsiteX8" fmla="*/ 2555487 w 3221490"/>
              <a:gd name="connsiteY8" fmla="*/ 0 h 4485930"/>
              <a:gd name="connsiteX9" fmla="*/ 2908481 w 3221490"/>
              <a:gd name="connsiteY9" fmla="*/ 0 h 4485930"/>
              <a:gd name="connsiteX10" fmla="*/ 3221490 w 3221490"/>
              <a:gd name="connsiteY10" fmla="*/ 313011 h 4485930"/>
              <a:gd name="connsiteX11" fmla="*/ 3221490 w 3221490"/>
              <a:gd name="connsiteY11" fmla="*/ 4485930 h 4485930"/>
              <a:gd name="connsiteX12" fmla="*/ 0 w 3221490"/>
              <a:gd name="connsiteY12" fmla="*/ 4485930 h 4485930"/>
              <a:gd name="connsiteX13" fmla="*/ 0 w 3221490"/>
              <a:gd name="connsiteY13" fmla="*/ 313011 h 4485930"/>
              <a:gd name="connsiteX14" fmla="*/ 313011 w 3221490"/>
              <a:gd name="connsiteY14" fmla="*/ 0 h 448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21490" h="4485930">
                <a:moveTo>
                  <a:pt x="313011" y="0"/>
                </a:moveTo>
                <a:lnTo>
                  <a:pt x="667146" y="0"/>
                </a:lnTo>
                <a:cubicBezTo>
                  <a:pt x="696848" y="0"/>
                  <a:pt x="723122" y="21706"/>
                  <a:pt x="727693" y="51408"/>
                </a:cubicBezTo>
                <a:lnTo>
                  <a:pt x="737974" y="115380"/>
                </a:lnTo>
                <a:cubicBezTo>
                  <a:pt x="751682" y="194203"/>
                  <a:pt x="819082" y="251322"/>
                  <a:pt x="899048" y="251322"/>
                </a:cubicBezTo>
                <a:lnTo>
                  <a:pt x="2323585" y="251322"/>
                </a:lnTo>
                <a:cubicBezTo>
                  <a:pt x="2403553" y="251322"/>
                  <a:pt x="2470952" y="194203"/>
                  <a:pt x="2484661" y="115380"/>
                </a:cubicBezTo>
                <a:lnTo>
                  <a:pt x="2494941" y="51408"/>
                </a:lnTo>
                <a:cubicBezTo>
                  <a:pt x="2499511" y="21706"/>
                  <a:pt x="2525787" y="0"/>
                  <a:pt x="2555487" y="0"/>
                </a:cubicBezTo>
                <a:lnTo>
                  <a:pt x="2908481" y="0"/>
                </a:lnTo>
                <a:cubicBezTo>
                  <a:pt x="3080979" y="0"/>
                  <a:pt x="3221490" y="140513"/>
                  <a:pt x="3221490" y="313011"/>
                </a:cubicBezTo>
                <a:lnTo>
                  <a:pt x="3221490" y="4485930"/>
                </a:lnTo>
                <a:lnTo>
                  <a:pt x="0" y="4485930"/>
                </a:lnTo>
                <a:lnTo>
                  <a:pt x="0" y="313011"/>
                </a:lnTo>
                <a:cubicBezTo>
                  <a:pt x="0" y="140513"/>
                  <a:pt x="140513" y="0"/>
                  <a:pt x="313011" y="0"/>
                </a:cubicBezTo>
                <a:close/>
              </a:path>
            </a:pathLst>
          </a:custGeom>
          <a:noFill/>
          <a:ln w="6350">
            <a:noFill/>
          </a:ln>
          <a:effectLst/>
        </p:spPr>
        <p:txBody>
          <a:bodyPr wrap="square" anchor="b">
            <a:no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7" name="Content Placeholder 81">
            <a:extLst>
              <a:ext uri="{FF2B5EF4-FFF2-40B4-BE49-F238E27FC236}">
                <a16:creationId xmlns:a16="http://schemas.microsoft.com/office/drawing/2014/main" id="{AD9E829E-A836-470B-B66C-E29F971519C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727848" y="1633316"/>
            <a:ext cx="5910708" cy="82853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406589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28484" y="2752948"/>
            <a:ext cx="3804648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Content Placeholder 81">
            <a:extLst>
              <a:ext uri="{FF2B5EF4-FFF2-40B4-BE49-F238E27FC236}">
                <a16:creationId xmlns:a16="http://schemas.microsoft.com/office/drawing/2014/main" id="{AD9E829E-A836-470B-B66C-E29F971519C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728484" y="3854125"/>
            <a:ext cx="3804648" cy="82853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8" name="Picture Placeholder 10">
            <a:extLst>
              <a:ext uri="{FF2B5EF4-FFF2-40B4-BE49-F238E27FC236}">
                <a16:creationId xmlns:a16="http://schemas.microsoft.com/office/drawing/2014/main" id="{06E2025C-947E-4F6C-A246-40E53F15A36C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69202" y="1112149"/>
            <a:ext cx="3289736" cy="4564904"/>
          </a:xfrm>
          <a:prstGeom prst="roundRect">
            <a:avLst>
              <a:gd name="adj" fmla="val 3199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24">
            <a:extLst>
              <a:ext uri="{FF2B5EF4-FFF2-40B4-BE49-F238E27FC236}">
                <a16:creationId xmlns:a16="http://schemas.microsoft.com/office/drawing/2014/main" id="{9A6CC60D-BB98-4089-8A83-730EECF66E9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28848" y="2365672"/>
            <a:ext cx="1647460" cy="3425804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bg2"/>
          </a:solidFill>
          <a:ln w="1270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1875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ECBBC130-5C98-46C2-9106-88D16017BB70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8474013" y="1886808"/>
            <a:ext cx="2776272" cy="2693817"/>
          </a:xfrm>
          <a:prstGeom prst="roundRect">
            <a:avLst>
              <a:gd name="adj" fmla="val 1616"/>
            </a:avLst>
          </a:prstGeom>
          <a:solidFill>
            <a:schemeClr val="accent5">
              <a:lumMod val="50000"/>
              <a:alpha val="80000"/>
            </a:schemeClr>
          </a:solidFill>
          <a:ln w="6350">
            <a:noFill/>
          </a:ln>
          <a:effectLst/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171B1825-C8E8-46B2-84BF-142EF768A754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8471138" y="1886809"/>
            <a:ext cx="2776272" cy="2693815"/>
          </a:xfrm>
          <a:prstGeom prst="roundRect">
            <a:avLst>
              <a:gd name="adj" fmla="val 1817"/>
            </a:avLst>
          </a:prstGeom>
          <a:solidFill>
            <a:schemeClr val="accent5">
              <a:lumMod val="20000"/>
              <a:lumOff val="80000"/>
            </a:schemeClr>
          </a:solidFill>
          <a:ln w="6350">
            <a:noFill/>
          </a:ln>
          <a:effectLst>
            <a:outerShdw blurRad="50800" dist="38100" dir="8100000" algn="tr" rotWithShape="0">
              <a:schemeClr val="accent5">
                <a:lumMod val="75000"/>
                <a:alpha val="40000"/>
              </a:schemeClr>
            </a:outerShdw>
          </a:effectLst>
        </p:spPr>
        <p:txBody>
          <a:bodyPr vert="horz" lIns="182880" tIns="182880" rIns="182880" bIns="182880" rtlCol="0" anchor="t">
            <a:noAutofit/>
          </a:bodyPr>
          <a:lstStyle>
            <a:lvl1pPr>
              <a:defRPr lang="en-GB" sz="1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indent="0">
              <a:buNone/>
            </a:pPr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B691BBAB-C857-4CE8-B4D7-39B74FA7C21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41717" y="1886809"/>
            <a:ext cx="3009182" cy="2529916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64A2F874-4963-4F9F-8E85-D7B90975E5AB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4270075" y="1886810"/>
            <a:ext cx="1138687" cy="1542190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40D92CD1-10BA-4DCA-8D5C-3697499ACFA0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941717" y="4416725"/>
            <a:ext cx="3009182" cy="1830316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35DE768-331A-4720-AAEF-8AD5A9DE2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148A3DEC-3149-44BB-8AC9-E2308F8E5E73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5408762" y="1886809"/>
            <a:ext cx="2743200" cy="1542191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49696A57-5D19-4CE1-A16A-7DBBD0EF1C8D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4270075" y="3706984"/>
            <a:ext cx="1138687" cy="1542190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A5F37D34-9997-4E5F-B145-64FBCBA1B1B3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5408762" y="3706983"/>
            <a:ext cx="2743200" cy="1542191"/>
          </a:xfrm>
          <a:solidFill>
            <a:schemeClr val="bg1"/>
          </a:solidFill>
          <a:ln w="6350">
            <a:noFill/>
          </a:ln>
        </p:spPr>
        <p:txBody>
          <a:bodyPr lIns="182880" tIns="182880" rIns="182880" bIns="18288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1847419274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57925" y="1371997"/>
            <a:ext cx="4275207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Content Placeholder 81">
            <a:extLst>
              <a:ext uri="{FF2B5EF4-FFF2-40B4-BE49-F238E27FC236}">
                <a16:creationId xmlns:a16="http://schemas.microsoft.com/office/drawing/2014/main" id="{AD9E829E-A836-470B-B66C-E29F971519C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57925" y="2528462"/>
            <a:ext cx="4275207" cy="82853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8" name="Picture Placeholder 10">
            <a:extLst>
              <a:ext uri="{FF2B5EF4-FFF2-40B4-BE49-F238E27FC236}">
                <a16:creationId xmlns:a16="http://schemas.microsoft.com/office/drawing/2014/main" id="{06E2025C-947E-4F6C-A246-40E53F15A36C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584114" y="1112149"/>
            <a:ext cx="3289736" cy="4564904"/>
          </a:xfrm>
          <a:prstGeom prst="roundRect">
            <a:avLst>
              <a:gd name="adj" fmla="val 3199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399868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CA00D47B-5DA9-4CBD-A6A2-1174C26FF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268413"/>
            <a:ext cx="12192000" cy="3224456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57523" y="3500071"/>
            <a:ext cx="4676954" cy="904875"/>
          </a:xfrm>
        </p:spPr>
        <p:txBody>
          <a:bodyPr anchor="ctr">
            <a:normAutofit/>
          </a:bodyPr>
          <a:lstStyle>
            <a:lvl1pPr algn="ctr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A1C8508-C7B3-4E17-91B2-515CAAA854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757523" y="4492869"/>
            <a:ext cx="4676954" cy="884721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384877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CA00D47B-5DA9-4CBD-A6A2-1174C26FF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268413"/>
            <a:ext cx="12192000" cy="5040313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492096" y="3212976"/>
            <a:ext cx="4676954" cy="718246"/>
          </a:xfrm>
        </p:spPr>
        <p:txBody>
          <a:bodyPr anchor="ctr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A1C8508-C7B3-4E17-91B2-515CAAA854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492096" y="3920344"/>
            <a:ext cx="4676954" cy="45945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3C96C357-ADF5-47E1-8946-F84FDF19811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866626" y="4638590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2B97B95-D5F2-435D-B115-13FC2A63136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305744" y="4638589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EC34AFF0-07B0-4947-B298-C899870B22A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66626" y="5294196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3FD0750F-ADBD-467F-B1C5-83C796B6D7F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305744" y="5294196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502251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CA00D47B-5DA9-4CBD-A6A2-1174C26FF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268412"/>
            <a:ext cx="12192000" cy="5040313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3C96C357-ADF5-47E1-8946-F84FDF19811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712342" y="5301208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2B97B95-D5F2-435D-B115-13FC2A63136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151460" y="5301208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EC34AFF0-07B0-4947-B298-C899870B22A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590578" y="5301208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3FD0750F-ADBD-467F-B1C5-83C796B6D7F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029696" y="5301208"/>
            <a:ext cx="1863305" cy="654670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139953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CA00D47B-5DA9-4CBD-A6A2-1174C26FF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268413"/>
            <a:ext cx="12192000" cy="5054602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90504" y="1852426"/>
            <a:ext cx="4541088" cy="904875"/>
          </a:xfrm>
        </p:spPr>
        <p:txBody>
          <a:bodyPr anchor="b">
            <a:normAutofit/>
          </a:bodyPr>
          <a:lstStyle>
            <a:lvl1pPr algn="r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A1C8508-C7B3-4E17-91B2-515CAAA854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690504" y="2845224"/>
            <a:ext cx="4541088" cy="884721"/>
          </a:xfrm>
        </p:spPr>
        <p:txBody>
          <a:bodyPr anchor="t">
            <a:noAutofit/>
          </a:bodyPr>
          <a:lstStyle>
            <a:lvl1pPr marL="0" indent="0" algn="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Rounded Rectangle 26">
            <a:extLst>
              <a:ext uri="{FF2B5EF4-FFF2-40B4-BE49-F238E27FC236}">
                <a16:creationId xmlns:a16="http://schemas.microsoft.com/office/drawing/2014/main" id="{8B078159-EDC9-4994-A841-CB1EFABAC099}"/>
              </a:ext>
            </a:extLst>
          </p:cNvPr>
          <p:cNvSpPr/>
          <p:nvPr userDrawn="1"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en-US" sz="1400" b="0" smtClean="0">
                <a:solidFill>
                  <a:schemeClr val="tx2"/>
                </a:solidFill>
                <a:latin typeface="+mn-lt"/>
              </a:rPr>
              <a:pPr algn="l"/>
              <a:t>‹Nr.›</a:t>
            </a:fld>
            <a:endParaRPr lang="en-GB" sz="1400" b="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6" name="Grafik 7">
            <a:extLst>
              <a:ext uri="{FF2B5EF4-FFF2-40B4-BE49-F238E27FC236}">
                <a16:creationId xmlns:a16="http://schemas.microsoft.com/office/drawing/2014/main" id="{278D8184-1752-436B-A89F-D166B68194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  <a:ln>
            <a:noFill/>
          </a:ln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588D666A-CBC1-46B8-A8B2-58CD96ACD91C}"/>
              </a:ext>
            </a:extLst>
          </p:cNvPr>
          <p:cNvSpPr txBox="1">
            <a:spLocks/>
          </p:cNvSpPr>
          <p:nvPr userDrawn="1"/>
        </p:nvSpPr>
        <p:spPr>
          <a:xfrm>
            <a:off x="7069930" y="6528558"/>
            <a:ext cx="1080120" cy="244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DD3AC0-B594-4B17-916D-8672781E176E}" type="datetime1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11.08.2021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519B1703-1C9D-44FE-BF90-514E08380D28}"/>
              </a:ext>
            </a:extLst>
          </p:cNvPr>
          <p:cNvSpPr txBox="1">
            <a:spLocks/>
          </p:cNvSpPr>
          <p:nvPr userDrawn="1"/>
        </p:nvSpPr>
        <p:spPr>
          <a:xfrm>
            <a:off x="445194" y="6540475"/>
            <a:ext cx="6480720" cy="221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© Ministerium der Finanzen und Ministerium für Inneres und Sport Sachsen-Anhalt</a:t>
            </a:r>
          </a:p>
        </p:txBody>
      </p:sp>
    </p:spTree>
    <p:extLst>
      <p:ext uri="{BB962C8B-B14F-4D97-AF65-F5344CB8AC3E}">
        <p14:creationId xmlns:p14="http://schemas.microsoft.com/office/powerpoint/2010/main" val="4070191253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CA00D47B-5DA9-4CBD-A6A2-1174C26FF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1268412"/>
            <a:ext cx="12192000" cy="5054602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 w="12700">
            <a:noFill/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A1C8508-C7B3-4E17-91B2-515CAAA8541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50966" y="1268412"/>
            <a:ext cx="5541034" cy="5040313"/>
          </a:xfrm>
          <a:solidFill>
            <a:schemeClr val="tx1">
              <a:alpha val="80000"/>
            </a:schemeClr>
          </a:solidFill>
        </p:spPr>
        <p:txBody>
          <a:bodyPr lIns="914400" tIns="914400" rIns="914400" bIns="914400" anchor="ctr">
            <a:no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Rounded Rectangle 26">
            <a:extLst>
              <a:ext uri="{FF2B5EF4-FFF2-40B4-BE49-F238E27FC236}">
                <a16:creationId xmlns:a16="http://schemas.microsoft.com/office/drawing/2014/main" id="{68E1467B-8D8C-4E39-8D1B-E3D3BF5FC0A6}"/>
              </a:ext>
            </a:extLst>
          </p:cNvPr>
          <p:cNvSpPr/>
          <p:nvPr userDrawn="1"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en-US" sz="1400" b="0" smtClean="0">
                <a:solidFill>
                  <a:schemeClr val="tx2"/>
                </a:solidFill>
                <a:latin typeface="+mn-lt"/>
              </a:rPr>
              <a:pPr algn="l"/>
              <a:t>‹Nr.›</a:t>
            </a:fld>
            <a:endParaRPr lang="en-GB" sz="1400" b="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5" name="Grafik 7">
            <a:extLst>
              <a:ext uri="{FF2B5EF4-FFF2-40B4-BE49-F238E27FC236}">
                <a16:creationId xmlns:a16="http://schemas.microsoft.com/office/drawing/2014/main" id="{C3B2CD91-1B28-4476-B616-A60924FFBF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  <a:ln>
            <a:noFill/>
          </a:ln>
        </p:spPr>
      </p:pic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0C3DD7C1-2AD8-4D6E-9168-9AE88D18D398}"/>
              </a:ext>
            </a:extLst>
          </p:cNvPr>
          <p:cNvSpPr txBox="1">
            <a:spLocks/>
          </p:cNvSpPr>
          <p:nvPr userDrawn="1"/>
        </p:nvSpPr>
        <p:spPr>
          <a:xfrm>
            <a:off x="7069930" y="6528558"/>
            <a:ext cx="1080120" cy="244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DD3AC0-B594-4B17-916D-8672781E176E}" type="datetime1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11.08.2021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3BF9C016-6D8B-431D-8BE1-2EA3EF2C034E}"/>
              </a:ext>
            </a:extLst>
          </p:cNvPr>
          <p:cNvSpPr txBox="1">
            <a:spLocks/>
          </p:cNvSpPr>
          <p:nvPr userDrawn="1"/>
        </p:nvSpPr>
        <p:spPr>
          <a:xfrm>
            <a:off x="445194" y="6540475"/>
            <a:ext cx="6480720" cy="221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© Ministerium der Finanzen und Ministerium für Inneres und Sport Sachsen-Anhalt</a:t>
            </a:r>
          </a:p>
        </p:txBody>
      </p:sp>
    </p:spTree>
    <p:extLst>
      <p:ext uri="{BB962C8B-B14F-4D97-AF65-F5344CB8AC3E}">
        <p14:creationId xmlns:p14="http://schemas.microsoft.com/office/powerpoint/2010/main" val="3187088795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D07D7E1-50BE-473B-AA38-185B265E0CDD}"/>
              </a:ext>
            </a:extLst>
          </p:cNvPr>
          <p:cNvSpPr/>
          <p:nvPr userDrawn="1"/>
        </p:nvSpPr>
        <p:spPr>
          <a:xfrm>
            <a:off x="1" y="0"/>
            <a:ext cx="6075189" cy="6308725"/>
          </a:xfrm>
          <a:custGeom>
            <a:avLst/>
            <a:gdLst>
              <a:gd name="connsiteX0" fmla="*/ 0 w 6075189"/>
              <a:gd name="connsiteY0" fmla="*/ 0 h 6858000"/>
              <a:gd name="connsiteX1" fmla="*/ 4237594 w 6075189"/>
              <a:gd name="connsiteY1" fmla="*/ 0 h 6858000"/>
              <a:gd name="connsiteX2" fmla="*/ 6075189 w 6075189"/>
              <a:gd name="connsiteY2" fmla="*/ 6858000 h 6858000"/>
              <a:gd name="connsiteX3" fmla="*/ 0 w 607518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75189" h="6858000">
                <a:moveTo>
                  <a:pt x="0" y="0"/>
                </a:moveTo>
                <a:lnTo>
                  <a:pt x="4237594" y="0"/>
                </a:lnTo>
                <a:lnTo>
                  <a:pt x="607518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1739000"/>
            <a:ext cx="525780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6096000" y="3604557"/>
            <a:ext cx="5257799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095999" y="2886807"/>
            <a:ext cx="5257799" cy="771258"/>
          </a:xfrm>
        </p:spPr>
        <p:txBody>
          <a:bodyPr anchor="b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2" hasCustomPrompt="1"/>
          </p:nvPr>
        </p:nvSpPr>
        <p:spPr>
          <a:xfrm rot="20700000">
            <a:off x="3049838" y="3172917"/>
            <a:ext cx="1987549" cy="2885314"/>
          </a:xfrm>
          <a:prstGeom prst="roundRect">
            <a:avLst>
              <a:gd name="adj" fmla="val 1366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bg1"/>
            </a:solidFill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7" name="Picture Placeholder 10">
            <a:extLst>
              <a:ext uri="{FF2B5EF4-FFF2-40B4-BE49-F238E27FC236}">
                <a16:creationId xmlns:a16="http://schemas.microsoft.com/office/drawing/2014/main" id="{84277B49-404D-4156-8F07-D1C664143C2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 rot="20700000">
            <a:off x="2259062" y="180667"/>
            <a:ext cx="1987549" cy="2885314"/>
          </a:xfrm>
          <a:prstGeom prst="roundRect">
            <a:avLst>
              <a:gd name="adj" fmla="val 1391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bg1"/>
            </a:solidFill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0" name="Picture Placeholder 10">
            <a:extLst>
              <a:ext uri="{FF2B5EF4-FFF2-40B4-BE49-F238E27FC236}">
                <a16:creationId xmlns:a16="http://schemas.microsoft.com/office/drawing/2014/main" id="{11623665-DD58-40C9-B3BE-BBCD6FC6C80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 rot="20700000">
            <a:off x="663428" y="3034592"/>
            <a:ext cx="1987549" cy="2885314"/>
          </a:xfrm>
          <a:prstGeom prst="roundRect">
            <a:avLst>
              <a:gd name="adj" fmla="val 1346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bg1"/>
            </a:solidFill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1" name="Picture Placeholder 10">
            <a:extLst>
              <a:ext uri="{FF2B5EF4-FFF2-40B4-BE49-F238E27FC236}">
                <a16:creationId xmlns:a16="http://schemas.microsoft.com/office/drawing/2014/main" id="{A46804E7-8569-4032-8665-9DDFC43D0BA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 rot="20700000">
            <a:off x="-127348" y="42342"/>
            <a:ext cx="1987549" cy="2885314"/>
          </a:xfrm>
          <a:prstGeom prst="roundRect">
            <a:avLst>
              <a:gd name="adj" fmla="val 1314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bg1"/>
            </a:solidFill>
          </a:ln>
          <a:effectLst/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700469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76846" y="2055523"/>
            <a:ext cx="4676954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6676846" y="3921080"/>
            <a:ext cx="4676953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676845" y="3203330"/>
            <a:ext cx="4676953" cy="771258"/>
          </a:xfrm>
        </p:spPr>
        <p:txBody>
          <a:bodyPr anchor="b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AC65F0A9-3403-4D5C-BFD0-49C34F21958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689728" y="1556731"/>
            <a:ext cx="1911967" cy="390525"/>
          </a:xfrm>
        </p:spPr>
        <p:txBody>
          <a:bodyPr anchor="t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2A603966-C73B-4119-85AB-ACF3D9DD32F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689728" y="2055523"/>
            <a:ext cx="1911967" cy="88472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CF6C342C-6A60-4FC2-B8D4-02BBFAE8901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689728" y="4910745"/>
            <a:ext cx="1911967" cy="390525"/>
          </a:xfrm>
        </p:spPr>
        <p:txBody>
          <a:bodyPr anchor="t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A1C8508-C7B3-4E17-91B2-515CAAA854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689728" y="5409537"/>
            <a:ext cx="1911967" cy="88472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5A73F953-CAAF-440F-863B-5F3BF0C566C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86289" y="3161076"/>
            <a:ext cx="1911967" cy="390525"/>
          </a:xfrm>
        </p:spPr>
        <p:txBody>
          <a:bodyPr anchor="t">
            <a:noAutofit/>
          </a:bodyPr>
          <a:lstStyle>
            <a:lvl1pPr marL="0" indent="0" algn="l">
              <a:buNone/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7B29FF4F-849D-4724-942B-F916FAA4DB8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86289" y="3659868"/>
            <a:ext cx="1911967" cy="88472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336742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26392" y="1916723"/>
            <a:ext cx="3457756" cy="10436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7726392" y="3112477"/>
            <a:ext cx="3457756" cy="1579861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2638BCE-CA9C-4B16-9888-E9B24D3E71CC}"/>
              </a:ext>
            </a:extLst>
          </p:cNvPr>
          <p:cNvSpPr/>
          <p:nvPr userDrawn="1"/>
        </p:nvSpPr>
        <p:spPr>
          <a:xfrm>
            <a:off x="-1" y="0"/>
            <a:ext cx="6970143" cy="6308725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381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767342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597E4E6-E8AB-4A19-91AA-7C33A67F19F8}"/>
              </a:ext>
            </a:extLst>
          </p:cNvPr>
          <p:cNvSpPr/>
          <p:nvPr userDrawn="1"/>
        </p:nvSpPr>
        <p:spPr>
          <a:xfrm>
            <a:off x="0" y="0"/>
            <a:ext cx="6297105" cy="6308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ircle: Hollow 24">
            <a:extLst>
              <a:ext uri="{FF2B5EF4-FFF2-40B4-BE49-F238E27FC236}">
                <a16:creationId xmlns:a16="http://schemas.microsoft.com/office/drawing/2014/main" id="{461073A6-E4DF-4EB4-B8B8-CB9420099FAF}"/>
              </a:ext>
            </a:extLst>
          </p:cNvPr>
          <p:cNvSpPr/>
          <p:nvPr userDrawn="1"/>
        </p:nvSpPr>
        <p:spPr>
          <a:xfrm>
            <a:off x="1114090" y="1268760"/>
            <a:ext cx="4133752" cy="4133750"/>
          </a:xfrm>
          <a:prstGeom prst="donut">
            <a:avLst>
              <a:gd name="adj" fmla="val 12783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71132" y="2419061"/>
            <a:ext cx="4247073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7386675" y="4041686"/>
            <a:ext cx="3931529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7071132" y="3323936"/>
            <a:ext cx="4247072" cy="771258"/>
          </a:xfrm>
        </p:spPr>
        <p:txBody>
          <a:bodyPr anchor="b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414CF4-EAB5-4162-B493-800268EF55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7795" y="479167"/>
            <a:ext cx="2766341" cy="547011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00426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1330" y="3845"/>
            <a:ext cx="839332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51471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1407442"/>
            <a:ext cx="5222205" cy="1408872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6096001" y="3944024"/>
            <a:ext cx="5222204" cy="150653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096000" y="3172767"/>
            <a:ext cx="5222204" cy="771258"/>
          </a:xfrm>
        </p:spPr>
        <p:txBody>
          <a:bodyPr anchor="b">
            <a:norm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429FDD0D-621E-4701-9609-647368DF57E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2061713" cy="2199736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3DCAB28E-8ED2-48A7-97D8-DB952C19012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2329132"/>
            <a:ext cx="2061713" cy="2199736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6">
            <a:extLst>
              <a:ext uri="{FF2B5EF4-FFF2-40B4-BE49-F238E27FC236}">
                <a16:creationId xmlns:a16="http://schemas.microsoft.com/office/drawing/2014/main" id="{C45ADBA2-D30C-42A3-B4FB-CF5FB45D02DC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4658264"/>
            <a:ext cx="2061713" cy="1650461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2" name="Picture Placeholder 16">
            <a:extLst>
              <a:ext uri="{FF2B5EF4-FFF2-40B4-BE49-F238E27FC236}">
                <a16:creationId xmlns:a16="http://schemas.microsoft.com/office/drawing/2014/main" id="{6F798467-553A-427D-ACD5-89F6CB34647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2187475" y="1229264"/>
            <a:ext cx="2061713" cy="2199736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Picture Placeholder 16">
            <a:extLst>
              <a:ext uri="{FF2B5EF4-FFF2-40B4-BE49-F238E27FC236}">
                <a16:creationId xmlns:a16="http://schemas.microsoft.com/office/drawing/2014/main" id="{6D1267B9-D6F8-4A97-8929-48E2ED512D6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2187475" y="3558396"/>
            <a:ext cx="2061713" cy="2199736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A0D0B52-7FE6-41F4-AF5C-6E49E9A65386}"/>
              </a:ext>
            </a:extLst>
          </p:cNvPr>
          <p:cNvSpPr/>
          <p:nvPr userDrawn="1"/>
        </p:nvSpPr>
        <p:spPr>
          <a:xfrm>
            <a:off x="2187476" y="0"/>
            <a:ext cx="2061712" cy="109986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D2A54C-FD93-4AC5-8DE6-56C827C50069}"/>
              </a:ext>
            </a:extLst>
          </p:cNvPr>
          <p:cNvSpPr/>
          <p:nvPr userDrawn="1"/>
        </p:nvSpPr>
        <p:spPr>
          <a:xfrm>
            <a:off x="2187476" y="5887530"/>
            <a:ext cx="2061712" cy="4211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73884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7733" y="2419061"/>
            <a:ext cx="3495268" cy="904875"/>
          </a:xfrm>
        </p:spPr>
        <p:txBody>
          <a:bodyPr anchor="b">
            <a:noAutofit/>
          </a:bodyPr>
          <a:lstStyle>
            <a:lvl1pPr algn="l"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457732" y="3429000"/>
            <a:ext cx="3495268" cy="771258"/>
          </a:xfrm>
        </p:spPr>
        <p:txBody>
          <a:bodyPr anchor="t">
            <a:noAutofit/>
          </a:bodyPr>
          <a:lstStyle>
            <a:lvl1pPr marL="0" indent="0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24">
            <a:extLst>
              <a:ext uri="{FF2B5EF4-FFF2-40B4-BE49-F238E27FC236}">
                <a16:creationId xmlns:a16="http://schemas.microsoft.com/office/drawing/2014/main" id="{FAEF2CE4-AAF9-4E38-8698-B218777B4E4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49134" y="1319730"/>
            <a:ext cx="2328365" cy="4845574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FDA8863A-1536-4B4F-B3DF-F1D5AAEABB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456040" y="1659877"/>
            <a:ext cx="6523360" cy="4130919"/>
          </a:xfrm>
          <a:prstGeom prst="roundRect">
            <a:avLst>
              <a:gd name="adj" fmla="val 11178"/>
            </a:avLst>
          </a:prstGeom>
          <a:solidFill>
            <a:schemeClr val="bg2"/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675537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A2286EA-A956-45D7-ADB8-061E6FE0F46B}"/>
              </a:ext>
            </a:extLst>
          </p:cNvPr>
          <p:cNvSpPr/>
          <p:nvPr userDrawn="1"/>
        </p:nvSpPr>
        <p:spPr>
          <a:xfrm>
            <a:off x="-838200" y="1572276"/>
            <a:ext cx="7652390" cy="3713448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47075" y="2419061"/>
            <a:ext cx="2941054" cy="904875"/>
          </a:xfrm>
        </p:spPr>
        <p:txBody>
          <a:bodyPr anchor="b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7747074" y="3429000"/>
            <a:ext cx="2941054" cy="771258"/>
          </a:xfrm>
        </p:spPr>
        <p:txBody>
          <a:bodyPr anchor="t">
            <a:noAutofit/>
          </a:bodyPr>
          <a:lstStyle>
            <a:lvl1pPr marL="0" indent="0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BE03D6-7E2E-445C-ACC4-BE012F0FE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9461" y="1690393"/>
            <a:ext cx="2148534" cy="424847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5EE94F9-C4A3-44B2-9A54-A0FAC80016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64679" y="588879"/>
            <a:ext cx="2766341" cy="547011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8225641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7916059" y="3360199"/>
            <a:ext cx="3402145" cy="85811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accent6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7643004" y="2430685"/>
            <a:ext cx="3675200" cy="771258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483A9077-E7BB-4134-B829-F00D1A383B0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94891" y="1889185"/>
            <a:ext cx="6944265" cy="4357504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>
            <a:outerShdw blurRad="254000" dist="50800" dir="18900000" algn="bl" rotWithShape="0">
              <a:schemeClr val="tx1">
                <a:lumMod val="50000"/>
                <a:alpha val="20000"/>
              </a:scheme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04390779-619F-45AA-8175-75AC916617A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643004" y="5324475"/>
            <a:ext cx="584152" cy="570912"/>
          </a:xfrm>
          <a:prstGeom prst="roundRect">
            <a:avLst>
              <a:gd name="adj" fmla="val 24423"/>
            </a:avLst>
          </a:prstGeom>
          <a:noFill/>
          <a:ln w="6350">
            <a:noFill/>
          </a:ln>
          <a:effectLst/>
        </p:spPr>
        <p:txBody>
          <a:bodyPr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35141588-E1CD-4F1C-825A-A20BBB9A06C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72464" y="5191078"/>
            <a:ext cx="1795461" cy="77125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622466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1111255" y="3944029"/>
            <a:ext cx="3402145" cy="85811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3130836"/>
            <a:ext cx="3675200" cy="771258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483A9077-E7BB-4134-B829-F00D1A383B0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91150" y="1271667"/>
            <a:ext cx="6944265" cy="503765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9F05F8-8ADB-4F0C-AACA-69B19B1DA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75604"/>
            <a:ext cx="3675200" cy="1325563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1973907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arallelogram 17">
            <a:extLst>
              <a:ext uri="{FF2B5EF4-FFF2-40B4-BE49-F238E27FC236}">
                <a16:creationId xmlns:a16="http://schemas.microsoft.com/office/drawing/2014/main" id="{F44BF38D-2732-46DD-80FC-B7D539AB92B4}"/>
              </a:ext>
            </a:extLst>
          </p:cNvPr>
          <p:cNvSpPr/>
          <p:nvPr userDrawn="1"/>
        </p:nvSpPr>
        <p:spPr>
          <a:xfrm>
            <a:off x="7359871" y="1269498"/>
            <a:ext cx="2175201" cy="4603763"/>
          </a:xfrm>
          <a:prstGeom prst="parallelogram">
            <a:avLst>
              <a:gd name="adj" fmla="val 7453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739000"/>
            <a:ext cx="4595447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838201" y="3604557"/>
            <a:ext cx="4595446" cy="771258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838201" y="2886807"/>
            <a:ext cx="4595446" cy="771258"/>
          </a:xfrm>
        </p:spPr>
        <p:txBody>
          <a:bodyPr anchor="b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Parallelogram 11">
            <a:extLst>
              <a:ext uri="{FF2B5EF4-FFF2-40B4-BE49-F238E27FC236}">
                <a16:creationId xmlns:a16="http://schemas.microsoft.com/office/drawing/2014/main" id="{8DA2BE30-072E-4A4F-823D-1364ADF342A9}"/>
              </a:ext>
            </a:extLst>
          </p:cNvPr>
          <p:cNvSpPr/>
          <p:nvPr userDrawn="1"/>
        </p:nvSpPr>
        <p:spPr>
          <a:xfrm>
            <a:off x="5159896" y="0"/>
            <a:ext cx="3920002" cy="6308725"/>
          </a:xfrm>
          <a:prstGeom prst="parallelogram">
            <a:avLst>
              <a:gd name="adj" fmla="val 58928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EC39322-EBDF-4D8C-8D73-401CE7E2E9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896" y="1835296"/>
            <a:ext cx="5214922" cy="3042038"/>
          </a:xfrm>
          <a:prstGeom prst="rect">
            <a:avLst/>
          </a:prstGeom>
        </p:spPr>
      </p:pic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AEA1E21-A525-4EFE-BFF8-3CAA7AE0670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07968" y="2048403"/>
            <a:ext cx="3920002" cy="2448066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pic>
        <p:nvPicPr>
          <p:cNvPr id="9" name="Grafik 7">
            <a:extLst>
              <a:ext uri="{FF2B5EF4-FFF2-40B4-BE49-F238E27FC236}">
                <a16:creationId xmlns:a16="http://schemas.microsoft.com/office/drawing/2014/main" id="{7D7A9CE0-9135-46E9-A28C-9B36FCAE14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600152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evic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1726181"/>
            <a:ext cx="4119467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6096001" y="3360805"/>
            <a:ext cx="4119466" cy="1601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200">
                <a:solidFill>
                  <a:schemeClr val="accent4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6096001" y="2850213"/>
            <a:ext cx="4119466" cy="510591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AEA1E21-A525-4EFE-BFF8-3CAA7AE0670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976533" y="1578633"/>
            <a:ext cx="3061293" cy="4192437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noFill/>
          </a:ln>
          <a:effectLst>
            <a:outerShdw blurRad="50800" dist="38100" dir="8100000" algn="tr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" name="Half Frame 3">
            <a:extLst>
              <a:ext uri="{FF2B5EF4-FFF2-40B4-BE49-F238E27FC236}">
                <a16:creationId xmlns:a16="http://schemas.microsoft.com/office/drawing/2014/main" id="{E4813D47-8309-443C-8FC7-C6909BB3EA6E}"/>
              </a:ext>
            </a:extLst>
          </p:cNvPr>
          <p:cNvSpPr/>
          <p:nvPr userDrawn="1"/>
        </p:nvSpPr>
        <p:spPr>
          <a:xfrm>
            <a:off x="1744703" y="1346803"/>
            <a:ext cx="463660" cy="463660"/>
          </a:xfrm>
          <a:prstGeom prst="halfFram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Half Frame 10">
            <a:extLst>
              <a:ext uri="{FF2B5EF4-FFF2-40B4-BE49-F238E27FC236}">
                <a16:creationId xmlns:a16="http://schemas.microsoft.com/office/drawing/2014/main" id="{39D66FB8-9E27-4034-AA6F-B84E026C5BCD}"/>
              </a:ext>
            </a:extLst>
          </p:cNvPr>
          <p:cNvSpPr/>
          <p:nvPr userDrawn="1"/>
        </p:nvSpPr>
        <p:spPr>
          <a:xfrm rot="10800000">
            <a:off x="4805996" y="5539240"/>
            <a:ext cx="463660" cy="463660"/>
          </a:xfrm>
          <a:prstGeom prst="halfFram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755131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AEA1E21-A525-4EFE-BFF8-3CAA7AE0670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48573" y="1099870"/>
            <a:ext cx="7884544" cy="4658260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7125420" y="3773240"/>
            <a:ext cx="3899139" cy="807386"/>
          </a:xfrm>
        </p:spPr>
        <p:txBody>
          <a:bodyPr anchor="t">
            <a:normAutofit/>
          </a:bodyPr>
          <a:lstStyle>
            <a:lvl1pPr marL="0" indent="0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DA89F6-4599-42A7-AC4D-32F66DE21A5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25419" y="2380891"/>
            <a:ext cx="3899139" cy="1362973"/>
          </a:xfrm>
        </p:spPr>
        <p:txBody>
          <a:bodyPr anchor="b">
            <a:noAutofit/>
          </a:bodyPr>
          <a:lstStyle>
            <a:lvl1pPr marL="0" indent="0" algn="l">
              <a:buNone/>
              <a:defRPr sz="1200"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6543087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01153" y="2234960"/>
            <a:ext cx="4595447" cy="140562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6901154" y="3883517"/>
            <a:ext cx="4595446" cy="1008918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Picture Placeholder 24">
            <a:extLst>
              <a:ext uri="{FF2B5EF4-FFF2-40B4-BE49-F238E27FC236}">
                <a16:creationId xmlns:a16="http://schemas.microsoft.com/office/drawing/2014/main" id="{A4A821BA-CEA8-417B-A154-F13CD292645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rot="19800000">
            <a:off x="464543" y="1528979"/>
            <a:ext cx="2245755" cy="45748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Picture Placeholder 24">
            <a:extLst>
              <a:ext uri="{FF2B5EF4-FFF2-40B4-BE49-F238E27FC236}">
                <a16:creationId xmlns:a16="http://schemas.microsoft.com/office/drawing/2014/main" id="{2B6945CE-6011-40A5-BD58-05049F1A6F7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 rot="19800000">
            <a:off x="3000982" y="83582"/>
            <a:ext cx="2245755" cy="4574862"/>
          </a:xfrm>
          <a:custGeom>
            <a:avLst/>
            <a:gdLst>
              <a:gd name="connsiteX0" fmla="*/ 179269 w 1838325"/>
              <a:gd name="connsiteY0" fmla="*/ 0 h 3822700"/>
              <a:gd name="connsiteX1" fmla="*/ 407430 w 1838325"/>
              <a:gd name="connsiteY1" fmla="*/ 0 h 3822700"/>
              <a:gd name="connsiteX2" fmla="*/ 454692 w 1838325"/>
              <a:gd name="connsiteY2" fmla="*/ 40771 h 3822700"/>
              <a:gd name="connsiteX3" fmla="*/ 464470 w 1838325"/>
              <a:gd name="connsiteY3" fmla="*/ 120683 h 3822700"/>
              <a:gd name="connsiteX4" fmla="*/ 542697 w 1838325"/>
              <a:gd name="connsiteY4" fmla="*/ 189178 h 3822700"/>
              <a:gd name="connsiteX5" fmla="*/ 1295628 w 1838325"/>
              <a:gd name="connsiteY5" fmla="*/ 189178 h 3822700"/>
              <a:gd name="connsiteX6" fmla="*/ 1373855 w 1838325"/>
              <a:gd name="connsiteY6" fmla="*/ 120683 h 3822700"/>
              <a:gd name="connsiteX7" fmla="*/ 1383633 w 1838325"/>
              <a:gd name="connsiteY7" fmla="*/ 40771 h 3822700"/>
              <a:gd name="connsiteX8" fmla="*/ 1430895 w 1838325"/>
              <a:gd name="connsiteY8" fmla="*/ 0 h 3822700"/>
              <a:gd name="connsiteX9" fmla="*/ 1659056 w 1838325"/>
              <a:gd name="connsiteY9" fmla="*/ 0 h 3822700"/>
              <a:gd name="connsiteX10" fmla="*/ 1838325 w 1838325"/>
              <a:gd name="connsiteY10" fmla="*/ 179393 h 3822700"/>
              <a:gd name="connsiteX11" fmla="*/ 1838325 w 1838325"/>
              <a:gd name="connsiteY11" fmla="*/ 3643307 h 3822700"/>
              <a:gd name="connsiteX12" fmla="*/ 1659056 w 1838325"/>
              <a:gd name="connsiteY12" fmla="*/ 3822700 h 3822700"/>
              <a:gd name="connsiteX13" fmla="*/ 179269 w 1838325"/>
              <a:gd name="connsiteY13" fmla="*/ 3822700 h 3822700"/>
              <a:gd name="connsiteX14" fmla="*/ 0 w 1838325"/>
              <a:gd name="connsiteY14" fmla="*/ 3643307 h 3822700"/>
              <a:gd name="connsiteX15" fmla="*/ 0 w 1838325"/>
              <a:gd name="connsiteY15" fmla="*/ 179393 h 3822700"/>
              <a:gd name="connsiteX16" fmla="*/ 179269 w 1838325"/>
              <a:gd name="connsiteY16" fmla="*/ 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38325" h="3822700">
                <a:moveTo>
                  <a:pt x="179269" y="0"/>
                </a:moveTo>
                <a:cubicBezTo>
                  <a:pt x="179269" y="0"/>
                  <a:pt x="179269" y="0"/>
                  <a:pt x="407430" y="0"/>
                </a:cubicBezTo>
                <a:cubicBezTo>
                  <a:pt x="431876" y="0"/>
                  <a:pt x="451433" y="17939"/>
                  <a:pt x="454692" y="40771"/>
                </a:cubicBezTo>
                <a:cubicBezTo>
                  <a:pt x="454692" y="40771"/>
                  <a:pt x="454692" y="40771"/>
                  <a:pt x="464470" y="120683"/>
                </a:cubicBezTo>
                <a:cubicBezTo>
                  <a:pt x="469360" y="159823"/>
                  <a:pt x="503584" y="189178"/>
                  <a:pt x="542697" y="189178"/>
                </a:cubicBezTo>
                <a:cubicBezTo>
                  <a:pt x="542697" y="189178"/>
                  <a:pt x="542697" y="189178"/>
                  <a:pt x="1295628" y="189178"/>
                </a:cubicBezTo>
                <a:cubicBezTo>
                  <a:pt x="1334741" y="189178"/>
                  <a:pt x="1368965" y="159823"/>
                  <a:pt x="1373855" y="120683"/>
                </a:cubicBezTo>
                <a:cubicBezTo>
                  <a:pt x="1373855" y="120683"/>
                  <a:pt x="1373855" y="120683"/>
                  <a:pt x="1383633" y="40771"/>
                </a:cubicBezTo>
                <a:cubicBezTo>
                  <a:pt x="1386892" y="17939"/>
                  <a:pt x="1406449" y="0"/>
                  <a:pt x="1430895" y="0"/>
                </a:cubicBezTo>
                <a:cubicBezTo>
                  <a:pt x="1430895" y="0"/>
                  <a:pt x="1430895" y="0"/>
                  <a:pt x="1659056" y="0"/>
                </a:cubicBezTo>
                <a:cubicBezTo>
                  <a:pt x="1758469" y="0"/>
                  <a:pt x="1838325" y="79911"/>
                  <a:pt x="1838325" y="179393"/>
                </a:cubicBezTo>
                <a:cubicBezTo>
                  <a:pt x="1838325" y="179393"/>
                  <a:pt x="1838325" y="179393"/>
                  <a:pt x="1838325" y="3643307"/>
                </a:cubicBezTo>
                <a:cubicBezTo>
                  <a:pt x="1838325" y="3742789"/>
                  <a:pt x="1758469" y="3822700"/>
                  <a:pt x="1659056" y="3822700"/>
                </a:cubicBezTo>
                <a:cubicBezTo>
                  <a:pt x="1659056" y="3822700"/>
                  <a:pt x="1659056" y="3822700"/>
                  <a:pt x="179269" y="3822700"/>
                </a:cubicBezTo>
                <a:cubicBezTo>
                  <a:pt x="79856" y="3822700"/>
                  <a:pt x="0" y="3742789"/>
                  <a:pt x="0" y="3643307"/>
                </a:cubicBezTo>
                <a:cubicBezTo>
                  <a:pt x="0" y="3643307"/>
                  <a:pt x="0" y="3643307"/>
                  <a:pt x="0" y="179393"/>
                </a:cubicBezTo>
                <a:cubicBezTo>
                  <a:pt x="0" y="79911"/>
                  <a:pt x="79856" y="0"/>
                  <a:pt x="179269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6350">
            <a:noFill/>
          </a:ln>
        </p:spPr>
        <p:txBody>
          <a:bodyPr wrap="square"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4878542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850901"/>
            <a:ext cx="4595447" cy="2489200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1" y="3759200"/>
            <a:ext cx="4595446" cy="2247899"/>
          </a:xfrm>
        </p:spPr>
        <p:txBody>
          <a:bodyPr anchor="t">
            <a:normAutofit/>
          </a:bodyPr>
          <a:lstStyle>
            <a:lvl1pPr marL="0" indent="0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58070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81">
            <a:extLst>
              <a:ext uri="{FF2B5EF4-FFF2-40B4-BE49-F238E27FC236}">
                <a16:creationId xmlns:a16="http://schemas.microsoft.com/office/drawing/2014/main" id="{480B132E-D5D7-4D35-8C82-C9FACFF375B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04043" y="1866899"/>
            <a:ext cx="6149755" cy="139929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0390537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Devic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838200" y="850901"/>
            <a:ext cx="3966713" cy="192680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838201" y="2838092"/>
            <a:ext cx="3966712" cy="2087591"/>
          </a:xfrm>
        </p:spPr>
        <p:txBody>
          <a:bodyPr anchor="t">
            <a:normAutofit/>
          </a:bodyPr>
          <a:lstStyle>
            <a:lvl1pPr marL="0" indent="0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0B609B51-5E14-4B53-8978-BDADB4BEC3BE}"/>
              </a:ext>
            </a:extLst>
          </p:cNvPr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5457946" y="994943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A987C658-2A08-49C6-92F6-04BC8C19780C}"/>
              </a:ext>
            </a:extLst>
          </p:cNvPr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5457946" y="1506284"/>
            <a:ext cx="2644832" cy="76848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5EAADA7-2FDD-4DF0-8164-7F6365825F74}"/>
              </a:ext>
            </a:extLst>
          </p:cNvPr>
          <p:cNvSpPr>
            <a:spLocks noGrp="1"/>
          </p:cNvSpPr>
          <p:nvPr userDrawn="1">
            <p:ph type="body" sz="quarter" idx="38" hasCustomPrompt="1"/>
          </p:nvPr>
        </p:nvSpPr>
        <p:spPr>
          <a:xfrm>
            <a:off x="5457946" y="2833605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78D1D0AE-3E4F-4A40-A081-DA3B7CDEA64B}"/>
              </a:ext>
            </a:extLst>
          </p:cNvPr>
          <p:cNvSpPr>
            <a:spLocks noGrp="1"/>
          </p:cNvSpPr>
          <p:nvPr userDrawn="1">
            <p:ph type="body" sz="quarter" idx="39" hasCustomPrompt="1"/>
          </p:nvPr>
        </p:nvSpPr>
        <p:spPr>
          <a:xfrm>
            <a:off x="5457946" y="3344946"/>
            <a:ext cx="2644832" cy="76848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39BACEE0-A0D6-40A1-BEB1-7660F24D0D2A}"/>
              </a:ext>
            </a:extLst>
          </p:cNvPr>
          <p:cNvSpPr>
            <a:spLocks noGrp="1"/>
          </p:cNvSpPr>
          <p:nvPr userDrawn="1">
            <p:ph type="body" sz="quarter" idx="40" hasCustomPrompt="1"/>
          </p:nvPr>
        </p:nvSpPr>
        <p:spPr>
          <a:xfrm>
            <a:off x="5457946" y="4727278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7860C8B1-21D0-4324-BE50-67DCFEF8A80E}"/>
              </a:ext>
            </a:extLst>
          </p:cNvPr>
          <p:cNvSpPr>
            <a:spLocks noGrp="1"/>
          </p:cNvSpPr>
          <p:nvPr userDrawn="1">
            <p:ph type="body" sz="quarter" idx="41" hasCustomPrompt="1"/>
          </p:nvPr>
        </p:nvSpPr>
        <p:spPr>
          <a:xfrm>
            <a:off x="5457946" y="5238619"/>
            <a:ext cx="2644832" cy="76848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41F7BD3C-A95D-496C-9B60-C29F404A0F79}"/>
              </a:ext>
            </a:extLst>
          </p:cNvPr>
          <p:cNvSpPr>
            <a:spLocks noGrp="1"/>
          </p:cNvSpPr>
          <p:nvPr userDrawn="1">
            <p:ph type="body" sz="quarter" idx="42" hasCustomPrompt="1"/>
          </p:nvPr>
        </p:nvSpPr>
        <p:spPr>
          <a:xfrm>
            <a:off x="8943975" y="4440278"/>
            <a:ext cx="2409823" cy="1868447"/>
          </a:xfrm>
        </p:spPr>
        <p:txBody>
          <a:bodyPr anchor="t">
            <a:normAutofit/>
          </a:bodyPr>
          <a:lstStyle>
            <a:lvl1pPr marL="0" indent="0">
              <a:buNone/>
              <a:defRPr sz="1200" b="1" i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Picture Placeholder 16">
            <a:extLst>
              <a:ext uri="{FF2B5EF4-FFF2-40B4-BE49-F238E27FC236}">
                <a16:creationId xmlns:a16="http://schemas.microsoft.com/office/drawing/2014/main" id="{A2854039-7CB1-4347-969D-F55DB214B3D1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>
          <a:xfrm>
            <a:off x="8350370" y="1268760"/>
            <a:ext cx="3841629" cy="271953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5756309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82" name="Content Placeholder 81"/>
          <p:cNvSpPr>
            <a:spLocks noGrp="1"/>
          </p:cNvSpPr>
          <p:nvPr>
            <p:ph sz="quarter" idx="15"/>
          </p:nvPr>
        </p:nvSpPr>
        <p:spPr>
          <a:xfrm>
            <a:off x="1480804" y="5305425"/>
            <a:ext cx="2820612" cy="85725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3" name="Content Placeholder 81"/>
          <p:cNvSpPr>
            <a:spLocks noGrp="1"/>
          </p:cNvSpPr>
          <p:nvPr>
            <p:ph sz="quarter" idx="16"/>
          </p:nvPr>
        </p:nvSpPr>
        <p:spPr>
          <a:xfrm>
            <a:off x="5006202" y="5305425"/>
            <a:ext cx="2820612" cy="85725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4" name="Content Placeholder 81"/>
          <p:cNvSpPr>
            <a:spLocks noGrp="1"/>
          </p:cNvSpPr>
          <p:nvPr>
            <p:ph sz="quarter" idx="17"/>
          </p:nvPr>
        </p:nvSpPr>
        <p:spPr>
          <a:xfrm>
            <a:off x="8531601" y="5305425"/>
            <a:ext cx="2820612" cy="85725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6" name="Text Placeholder 85"/>
          <p:cNvSpPr>
            <a:spLocks noGrp="1"/>
          </p:cNvSpPr>
          <p:nvPr>
            <p:ph type="body" sz="quarter" idx="18" hasCustomPrompt="1"/>
          </p:nvPr>
        </p:nvSpPr>
        <p:spPr>
          <a:xfrm>
            <a:off x="835025" y="5020574"/>
            <a:ext cx="645779" cy="1142101"/>
          </a:xfrm>
          <a:solidFill>
            <a:schemeClr val="accent2"/>
          </a:solidFill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87" name="Text Placeholder 85"/>
          <p:cNvSpPr>
            <a:spLocks noGrp="1"/>
          </p:cNvSpPr>
          <p:nvPr>
            <p:ph type="body" sz="quarter" idx="19" hasCustomPrompt="1"/>
          </p:nvPr>
        </p:nvSpPr>
        <p:spPr>
          <a:xfrm>
            <a:off x="4360423" y="5020574"/>
            <a:ext cx="645779" cy="1142101"/>
          </a:xfrm>
          <a:solidFill>
            <a:schemeClr val="accent3"/>
          </a:solidFill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88" name="Text Placeholder 85"/>
          <p:cNvSpPr>
            <a:spLocks noGrp="1"/>
          </p:cNvSpPr>
          <p:nvPr>
            <p:ph type="body" sz="quarter" idx="20" hasCustomPrompt="1"/>
          </p:nvPr>
        </p:nvSpPr>
        <p:spPr>
          <a:xfrm>
            <a:off x="7885821" y="5020574"/>
            <a:ext cx="645779" cy="1142101"/>
          </a:xfrm>
          <a:solidFill>
            <a:schemeClr val="bg2"/>
          </a:solidFill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539" y="1661918"/>
            <a:ext cx="5214922" cy="3042038"/>
          </a:xfrm>
          <a:prstGeom prst="rect">
            <a:avLst/>
          </a:prstGeom>
        </p:spPr>
      </p:pic>
      <p:sp>
        <p:nvSpPr>
          <p:cNvPr id="17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4135999" y="1875025"/>
            <a:ext cx="3920002" cy="2448066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6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1480803" y="4937126"/>
            <a:ext cx="2820613" cy="427082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7" name="Text Placeholder 15"/>
          <p:cNvSpPr>
            <a:spLocks noGrp="1"/>
          </p:cNvSpPr>
          <p:nvPr>
            <p:ph type="body" sz="quarter" idx="22"/>
          </p:nvPr>
        </p:nvSpPr>
        <p:spPr>
          <a:xfrm>
            <a:off x="5006201" y="4937126"/>
            <a:ext cx="2820613" cy="427082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8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8531600" y="4937126"/>
            <a:ext cx="2820613" cy="427082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515741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3943350" y="1975240"/>
            <a:ext cx="4305300" cy="2961886"/>
          </a:xfrm>
          <a:solidFill>
            <a:schemeClr val="bg1">
              <a:lumMod val="95000"/>
            </a:schemeClr>
          </a:solidFill>
          <a:ln w="63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9" name="Picture Placeholder 16"/>
          <p:cNvSpPr>
            <a:spLocks noGrp="1"/>
          </p:cNvSpPr>
          <p:nvPr>
            <p:ph type="pic" sz="quarter" idx="11" hasCustomPrompt="1"/>
          </p:nvPr>
        </p:nvSpPr>
        <p:spPr>
          <a:xfrm>
            <a:off x="835025" y="2473791"/>
            <a:ext cx="3108325" cy="2370627"/>
          </a:xfrm>
          <a:solidFill>
            <a:schemeClr val="bg1">
              <a:lumMod val="95000"/>
            </a:schemeClr>
          </a:solidFill>
          <a:ln w="63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2" name="Picture Placeholder 16"/>
          <p:cNvSpPr>
            <a:spLocks noGrp="1"/>
          </p:cNvSpPr>
          <p:nvPr>
            <p:ph type="pic" sz="quarter" idx="13" hasCustomPrompt="1"/>
          </p:nvPr>
        </p:nvSpPr>
        <p:spPr>
          <a:xfrm>
            <a:off x="8258174" y="2473791"/>
            <a:ext cx="3103563" cy="2370627"/>
          </a:xfrm>
          <a:solidFill>
            <a:schemeClr val="bg1">
              <a:lumMod val="95000"/>
            </a:schemeClr>
          </a:solidFill>
          <a:ln w="63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2" name="Content Placeholder 81"/>
          <p:cNvSpPr>
            <a:spLocks noGrp="1"/>
          </p:cNvSpPr>
          <p:nvPr>
            <p:ph sz="quarter" idx="15"/>
          </p:nvPr>
        </p:nvSpPr>
        <p:spPr>
          <a:xfrm>
            <a:off x="1480804" y="5289550"/>
            <a:ext cx="2820612" cy="87312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3" name="Content Placeholder 81"/>
          <p:cNvSpPr>
            <a:spLocks noGrp="1"/>
          </p:cNvSpPr>
          <p:nvPr>
            <p:ph sz="quarter" idx="16"/>
          </p:nvPr>
        </p:nvSpPr>
        <p:spPr>
          <a:xfrm>
            <a:off x="5006202" y="5289550"/>
            <a:ext cx="2820612" cy="87312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4" name="Content Placeholder 81"/>
          <p:cNvSpPr>
            <a:spLocks noGrp="1"/>
          </p:cNvSpPr>
          <p:nvPr>
            <p:ph sz="quarter" idx="17"/>
          </p:nvPr>
        </p:nvSpPr>
        <p:spPr>
          <a:xfrm>
            <a:off x="8531601" y="5289550"/>
            <a:ext cx="2820612" cy="87312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3716563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972618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hite with Page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554351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2"/>
            <a:ext cx="12192000" cy="5040313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845402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imag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2"/>
            <a:ext cx="12192000" cy="5040313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082C7106-BBD0-4D6E-AAAC-C772B91C2D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191774" y="1975449"/>
            <a:ext cx="5811628" cy="1350033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1BB44D00-F0ED-4B65-8C6A-DDCDF52FC3E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078966" y="3680111"/>
            <a:ext cx="8037244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4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3083467994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D Full Page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1917700" y="1268412"/>
            <a:ext cx="10071100" cy="5040313"/>
          </a:xfrm>
          <a:noFill/>
          <a:ln>
            <a:noFill/>
          </a:ln>
          <a:effectLst>
            <a:outerShdw blurRad="139700" dist="63500" sx="102000" sy="102000" algn="ctr" rotWithShape="0">
              <a:schemeClr val="tx1">
                <a:alpha val="20000"/>
              </a:schemeClr>
            </a:outerShdw>
          </a:effectLst>
          <a:scene3d>
            <a:camera prst="perspectiveRelaxed" fov="2400000">
              <a:rot lat="19682262" lon="17727239" rev="4082301"/>
            </a:camera>
            <a:lightRig rig="threePt" dir="t">
              <a:rot lat="0" lon="0" rev="18000000"/>
            </a:lightRig>
          </a:scene3d>
          <a:sp3d extrusionH="63500">
            <a:bevelT w="127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buNone/>
              <a:def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algn="ctr"/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3887554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1279021" y="2758157"/>
            <a:ext cx="2975834" cy="2326592"/>
          </a:xfrm>
          <a:prstGeom prst="roundRect">
            <a:avLst>
              <a:gd name="adj" fmla="val 6015"/>
            </a:avLst>
          </a:prstGeom>
          <a:ln w="6350"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608083" y="2758157"/>
            <a:ext cx="2975834" cy="2326592"/>
          </a:xfrm>
          <a:prstGeom prst="roundRect">
            <a:avLst>
              <a:gd name="adj" fmla="val 6015"/>
            </a:avLst>
          </a:prstGeom>
          <a:ln w="6350"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7937145" y="2758157"/>
            <a:ext cx="2975834" cy="2326592"/>
          </a:xfrm>
          <a:prstGeom prst="roundRect">
            <a:avLst>
              <a:gd name="adj" fmla="val 6015"/>
            </a:avLst>
          </a:prstGeom>
          <a:ln w="6350"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4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2"/>
            <a:ext cx="12192000" cy="5040313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2344084" y="1625423"/>
            <a:ext cx="7503832" cy="579441"/>
          </a:xfrm>
        </p:spPr>
        <p:txBody>
          <a:bodyPr anchor="b">
            <a:noAutofit/>
          </a:bodyPr>
          <a:lstStyle>
            <a:lvl1pPr marL="0" indent="0" algn="ctr">
              <a:buNone/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619807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" r="1"/>
          <a:stretch/>
        </p:blipFill>
        <p:spPr>
          <a:xfrm>
            <a:off x="-1943099" y="1728786"/>
            <a:ext cx="7286624" cy="4267200"/>
          </a:xfrm>
          <a:prstGeom prst="rect">
            <a:avLst/>
          </a:prstGeom>
        </p:spPr>
      </p:pic>
      <p:sp>
        <p:nvSpPr>
          <p:cNvPr id="5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-1054100" y="2035969"/>
            <a:ext cx="5487988" cy="3421855"/>
          </a:xfrm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91824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4650" y="2128436"/>
            <a:ext cx="6362700" cy="904875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14650" y="3421755"/>
            <a:ext cx="6362700" cy="409575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999463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313DCCA-0D93-465B-83FC-BF40F8FB4AC4}"/>
              </a:ext>
            </a:extLst>
          </p:cNvPr>
          <p:cNvSpPr/>
          <p:nvPr userDrawn="1"/>
        </p:nvSpPr>
        <p:spPr>
          <a:xfrm>
            <a:off x="0" y="1268413"/>
            <a:ext cx="12191999" cy="36712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picture containing computer&#10;&#10;Description automatically generated">
            <a:extLst>
              <a:ext uri="{FF2B5EF4-FFF2-40B4-BE49-F238E27FC236}">
                <a16:creationId xmlns:a16="http://schemas.microsoft.com/office/drawing/2014/main" id="{C521D99C-E175-4DE6-BD61-6F5AFF0CCE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060" y="1837750"/>
            <a:ext cx="5209880" cy="43325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559" y="-68163"/>
            <a:ext cx="8442091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1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3686355" y="2035969"/>
            <a:ext cx="4819290" cy="2708559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45C21400-CA4D-409C-AEFC-8195BED4DE5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896235" y="2035969"/>
            <a:ext cx="3295765" cy="2708559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67D4CBA5-0D06-49AF-9D6F-20D3D0F07B9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-1" y="2035969"/>
            <a:ext cx="3295765" cy="2708559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70053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B7968CF-CCEA-47A8-A089-96A1B0112772}"/>
              </a:ext>
            </a:extLst>
          </p:cNvPr>
          <p:cNvSpPr/>
          <p:nvPr userDrawn="1"/>
        </p:nvSpPr>
        <p:spPr>
          <a:xfrm>
            <a:off x="0" y="2132856"/>
            <a:ext cx="12192000" cy="23042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775172" y="4626634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775172" y="5137975"/>
            <a:ext cx="2644832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957032" y="4626634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957032" y="5137975"/>
            <a:ext cx="2644832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593312" y="4626634"/>
            <a:ext cx="2644832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593312" y="5137975"/>
            <a:ext cx="2644832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79016443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077055" y="5615795"/>
            <a:ext cx="6041066" cy="65345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F0431A60-B7DF-4313-A0CC-8CCE008C50E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923691" y="1587666"/>
            <a:ext cx="8344618" cy="3786591"/>
          </a:xfr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047033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775172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775172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237015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237015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313329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313329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4F58D23D-630A-48FF-BBB1-9B7978CF212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5005970" y="2566359"/>
            <a:ext cx="2414033" cy="445338"/>
          </a:xfrm>
          <a:noFill/>
        </p:spPr>
        <p:txBody>
          <a:bodyPr lIns="91440" tIns="91440" rIns="91440" bIns="91440" anchor="ctr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8D057030-19E6-4589-BD88-803686152A3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467813" y="2566359"/>
            <a:ext cx="2414033" cy="445338"/>
          </a:xfrm>
          <a:noFill/>
        </p:spPr>
        <p:txBody>
          <a:bodyPr lIns="91440" tIns="91440" rIns="91440" bIns="91440" anchor="ctr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445A4A09-ADE7-4C6C-9999-CF722D68ECA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544127" y="2566359"/>
            <a:ext cx="2414033" cy="445338"/>
          </a:xfrm>
          <a:noFill/>
        </p:spPr>
        <p:txBody>
          <a:bodyPr lIns="91440" tIns="91440" rIns="91440" bIns="91440" anchor="ctr">
            <a:noAutofit/>
          </a:bodyPr>
          <a:lstStyle>
            <a:lvl1pPr marL="0" indent="0" algn="l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3279477211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459192" y="3789830"/>
            <a:ext cx="5273616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631057" y="4884596"/>
            <a:ext cx="693306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4B3AA48B-E4F4-4CBC-AA91-E94C43A9E6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61472" y="1810647"/>
            <a:ext cx="1869056" cy="1870276"/>
          </a:xfrm>
          <a:prstGeom prst="heptagon">
            <a:avLst/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CA0D590B-5A47-48B9-98DD-6A4BC546BA3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631057" y="4415245"/>
            <a:ext cx="6933062" cy="383087"/>
          </a:xfrm>
          <a:noFill/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6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1668118949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82219" y="4172917"/>
            <a:ext cx="3430738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631057" y="4798332"/>
            <a:ext cx="693306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4B3AA48B-E4F4-4CBC-AA91-E94C43A9E6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61472" y="2276473"/>
            <a:ext cx="1869056" cy="1870276"/>
          </a:xfrm>
          <a:prstGeom prst="ellipse">
            <a:avLst/>
          </a:prstGeom>
          <a:solidFill>
            <a:schemeClr val="bg2"/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449307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775172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775172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368674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368674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178494" y="3191773"/>
            <a:ext cx="2644832" cy="625415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178494" y="3817188"/>
            <a:ext cx="264483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4018226706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8250" y="2019301"/>
            <a:ext cx="6305550" cy="1299264"/>
          </a:xfrm>
        </p:spPr>
        <p:txBody>
          <a:bodyPr anchor="b">
            <a:normAutofit/>
          </a:bodyPr>
          <a:lstStyle>
            <a:lvl1pPr algn="l">
              <a:defRPr sz="3600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204699" y="3539437"/>
            <a:ext cx="1992652" cy="1077852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40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204699" y="4569663"/>
            <a:ext cx="199265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361148" y="3539437"/>
            <a:ext cx="1992652" cy="1077852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40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361148" y="4569663"/>
            <a:ext cx="199265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048250" y="3539437"/>
            <a:ext cx="1992652" cy="1077852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40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048250" y="4569663"/>
            <a:ext cx="1992652" cy="805491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0F0B41A0-6CEC-4525-A441-7C81276A80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293950" cy="6308725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35574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507116" y="2286899"/>
            <a:ext cx="2508849" cy="534838"/>
          </a:xfrm>
          <a:solidFill>
            <a:schemeClr val="tx1"/>
          </a:solidFill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507116" y="4433437"/>
            <a:ext cx="2508849" cy="117211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844951" y="2286899"/>
            <a:ext cx="2508849" cy="534838"/>
          </a:xfrm>
          <a:solidFill>
            <a:schemeClr val="tx1"/>
          </a:solidFill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44951" y="4433437"/>
            <a:ext cx="2508849" cy="117211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38199" y="2286899"/>
            <a:ext cx="2508849" cy="534838"/>
          </a:xfrm>
          <a:solidFill>
            <a:schemeClr val="tx1"/>
          </a:solidFill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38199" y="4433437"/>
            <a:ext cx="2508849" cy="117211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4B79F958-012D-4B2E-A5E5-B5B0F468DEE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176033" y="2286899"/>
            <a:ext cx="2508849" cy="534838"/>
          </a:xfrm>
          <a:solidFill>
            <a:schemeClr val="tx1"/>
          </a:solidFill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C4452A6D-6A7F-4484-B5D4-AB5D74E2D39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176033" y="4433437"/>
            <a:ext cx="2508849" cy="1172113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4048917581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507116" y="2286899"/>
            <a:ext cx="2508849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507116" y="2821737"/>
            <a:ext cx="2508849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844951" y="2286899"/>
            <a:ext cx="2508849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844951" y="2821737"/>
            <a:ext cx="2508849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38199" y="2286899"/>
            <a:ext cx="2508849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38199" y="2821737"/>
            <a:ext cx="2508849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4B79F958-012D-4B2E-A5E5-B5B0F468DEE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176033" y="2286899"/>
            <a:ext cx="2508849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C4452A6D-6A7F-4484-B5D4-AB5D74E2D39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176033" y="2821737"/>
            <a:ext cx="2508849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37946041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043031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1C56DB5-84F1-46EB-B061-5F85E742745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960612" y="2286899"/>
            <a:ext cx="2025951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41B04D-A0B8-477C-B609-54BCDEF45EF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960612" y="2821737"/>
            <a:ext cx="2025951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8AF153C0-2067-49F2-A8D2-005ED156E39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205438" y="2286899"/>
            <a:ext cx="2025951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154C28-D0A9-46A0-964E-4E42D5EADEF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05438" y="2821737"/>
            <a:ext cx="2025951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A05817E9-0430-4444-91E5-12FEEF449FD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38199" y="2286899"/>
            <a:ext cx="2025951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DCE6901-A650-4845-9578-D66C916E902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38199" y="2821737"/>
            <a:ext cx="2025951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4B79F958-012D-4B2E-A5E5-B5B0F468DEE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5083025" y="2286899"/>
            <a:ext cx="2025951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C4452A6D-6A7F-4484-B5D4-AB5D74E2D39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083025" y="2821737"/>
            <a:ext cx="2025951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205E2836-3A8F-475D-BF21-9F94EB91C9F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327849" y="2286899"/>
            <a:ext cx="2025951" cy="534838"/>
          </a:xfrm>
          <a:solidFill>
            <a:schemeClr val="tx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1E1301BA-AF9C-4926-8E59-4C5F81289BE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9327849" y="2821737"/>
            <a:ext cx="2025951" cy="2426538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20000"/>
              </a:lnSpc>
              <a:spcBef>
                <a:spcPts val="1000"/>
              </a:spcBef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273594818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ptop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A2046047-D4FB-43B5-9C3A-4061BC0B82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1445" y="2809838"/>
            <a:ext cx="2598602" cy="1619826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4C4E2C2E-937E-4FC2-9E48-02778C7A9C8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21446" y="4496465"/>
            <a:ext cx="2598602" cy="411966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3FF9DCA-CC72-4DB1-AB7B-288C3766522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3471614" y="2809838"/>
            <a:ext cx="2598602" cy="1619826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E56B837B-988B-4786-90EC-D7CB3451335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471614" y="4496465"/>
            <a:ext cx="2598602" cy="411966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CB9812C6-5740-4F67-9621-B782C21133A6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121783" y="2809838"/>
            <a:ext cx="2598602" cy="1619826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AB1F3A80-D18A-4B24-8889-6FDF71B4EB7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121783" y="4496465"/>
            <a:ext cx="2598602" cy="411966"/>
          </a:xfrm>
          <a:solidFill>
            <a:schemeClr val="accent3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75F690E7-BDCE-473C-BE3B-1135EBCF3A9A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8771951" y="2809838"/>
            <a:ext cx="2598602" cy="1619826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A76ED01A-B09B-4E1A-BF31-955C9DA276F6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771952" y="4496465"/>
            <a:ext cx="2598602" cy="411966"/>
          </a:xfrm>
          <a:solidFill>
            <a:schemeClr val="accent4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D6AB9B6D-A7F5-49DE-B134-758CD23D106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21445" y="2046673"/>
            <a:ext cx="2598602" cy="670486"/>
          </a:xfrm>
        </p:spPr>
        <p:txBody>
          <a:bodyPr anchor="t">
            <a:noAutofit/>
          </a:bodyPr>
          <a:lstStyle>
            <a:lvl1pPr marL="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EF89F586-B503-4626-B1F2-FCF02F9372F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21446" y="1697661"/>
            <a:ext cx="2598601" cy="374890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4A2E129F-23C2-4B37-AEF2-07778706F74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121783" y="2046673"/>
            <a:ext cx="2598602" cy="670486"/>
          </a:xfrm>
        </p:spPr>
        <p:txBody>
          <a:bodyPr anchor="t">
            <a:noAutofit/>
          </a:bodyPr>
          <a:lstStyle>
            <a:lvl1pPr marL="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F3B4B3BD-4EFB-49F2-9D82-5EE19134AFE2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6121784" y="1697661"/>
            <a:ext cx="2598601" cy="374890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06509FB9-D53A-4470-9418-91BE46FD19F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471614" y="5339753"/>
            <a:ext cx="2598602" cy="670486"/>
          </a:xfrm>
        </p:spPr>
        <p:txBody>
          <a:bodyPr anchor="t">
            <a:noAutofit/>
          </a:bodyPr>
          <a:lstStyle>
            <a:lvl1pPr marL="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4E226D93-6F1D-45E2-AC2E-8B3FB5E3A60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3471615" y="4990741"/>
            <a:ext cx="2598601" cy="374890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2C1A920F-8BA2-4BBD-82BB-4C5B1072C1B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771948" y="5339753"/>
            <a:ext cx="2598602" cy="670486"/>
          </a:xfrm>
        </p:spPr>
        <p:txBody>
          <a:bodyPr anchor="t">
            <a:noAutofit/>
          </a:bodyPr>
          <a:lstStyle>
            <a:lvl1pPr marL="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5CDFAD4D-A3A5-41E9-A641-2953BEE12329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8771949" y="4990741"/>
            <a:ext cx="2598601" cy="374890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</a:t>
            </a:r>
          </a:p>
        </p:txBody>
      </p:sp>
    </p:spTree>
    <p:extLst>
      <p:ext uri="{BB962C8B-B14F-4D97-AF65-F5344CB8AC3E}">
        <p14:creationId xmlns:p14="http://schemas.microsoft.com/office/powerpoint/2010/main" val="2604320918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owser web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6"/>
          <p:cNvSpPr>
            <a:spLocks noGrp="1"/>
          </p:cNvSpPr>
          <p:nvPr>
            <p:ph type="pic" sz="quarter" idx="10" hasCustomPrompt="1"/>
          </p:nvPr>
        </p:nvSpPr>
        <p:spPr>
          <a:xfrm>
            <a:off x="4966406" y="1704940"/>
            <a:ext cx="7225594" cy="446036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Content Placeholder 81"/>
          <p:cNvSpPr>
            <a:spLocks noGrp="1"/>
          </p:cNvSpPr>
          <p:nvPr>
            <p:ph sz="quarter" idx="15"/>
          </p:nvPr>
        </p:nvSpPr>
        <p:spPr>
          <a:xfrm>
            <a:off x="1323975" y="1949293"/>
            <a:ext cx="3219449" cy="1225549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1323974" y="1369852"/>
            <a:ext cx="3219449" cy="579441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Rounded Rectangle 26">
            <a:extLst>
              <a:ext uri="{FF2B5EF4-FFF2-40B4-BE49-F238E27FC236}">
                <a16:creationId xmlns:a16="http://schemas.microsoft.com/office/drawing/2014/main" id="{B46FEAB0-D04C-4A40-8AC8-3B09BF99ADD3}"/>
              </a:ext>
            </a:extLst>
          </p:cNvPr>
          <p:cNvSpPr/>
          <p:nvPr userDrawn="1"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en-US" sz="1400" b="0" smtClean="0">
                <a:solidFill>
                  <a:schemeClr val="tx2"/>
                </a:solidFill>
                <a:latin typeface="+mn-lt"/>
              </a:rPr>
              <a:pPr algn="l"/>
              <a:t>‹Nr.›</a:t>
            </a:fld>
            <a:endParaRPr lang="en-GB" sz="1400" b="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17F5A4EE-7166-4E86-BD0E-A1EE581EB847}"/>
              </a:ext>
            </a:extLst>
          </p:cNvPr>
          <p:cNvSpPr txBox="1">
            <a:spLocks/>
          </p:cNvSpPr>
          <p:nvPr userDrawn="1"/>
        </p:nvSpPr>
        <p:spPr>
          <a:xfrm>
            <a:off x="7069930" y="6528558"/>
            <a:ext cx="1080120" cy="244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DD3AC0-B594-4B17-916D-8672781E176E}" type="datetime1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11.08.2021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131B165A-1526-4E72-8C9A-A4F30ACA2D69}"/>
              </a:ext>
            </a:extLst>
          </p:cNvPr>
          <p:cNvSpPr txBox="1">
            <a:spLocks/>
          </p:cNvSpPr>
          <p:nvPr userDrawn="1"/>
        </p:nvSpPr>
        <p:spPr>
          <a:xfrm>
            <a:off x="445194" y="6540475"/>
            <a:ext cx="6480720" cy="221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© Ministerium der Finanzen und Ministerium für Inneres und Sport Sachsen-Anhalt</a:t>
            </a:r>
          </a:p>
        </p:txBody>
      </p:sp>
    </p:spTree>
    <p:extLst>
      <p:ext uri="{BB962C8B-B14F-4D97-AF65-F5344CB8AC3E}">
        <p14:creationId xmlns:p14="http://schemas.microsoft.com/office/powerpoint/2010/main" val="988597692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F9D4508C-EB48-4D01-808A-7242AA3BD02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2"/>
            <a:ext cx="12192000" cy="5040313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2341147" y="3573016"/>
            <a:ext cx="2401770" cy="2735710"/>
          </a:xfrm>
          <a:solidFill>
            <a:schemeClr val="accent2">
              <a:alpha val="85000"/>
            </a:schemeClr>
          </a:solidFill>
          <a:effectLst/>
        </p:spPr>
        <p:txBody>
          <a:bodyPr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4904885" y="3573016"/>
            <a:ext cx="2401770" cy="2735710"/>
          </a:xfrm>
          <a:solidFill>
            <a:schemeClr val="accent3">
              <a:alpha val="85000"/>
            </a:schemeClr>
          </a:solidFill>
          <a:effectLst/>
        </p:spPr>
        <p:txBody>
          <a:bodyPr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3"/>
          </p:nvPr>
        </p:nvSpPr>
        <p:spPr>
          <a:xfrm>
            <a:off x="7468623" y="3573016"/>
            <a:ext cx="2401770" cy="2735710"/>
          </a:xfrm>
          <a:solidFill>
            <a:schemeClr val="accent5">
              <a:alpha val="85000"/>
            </a:schemeClr>
          </a:solidFill>
          <a:effectLst/>
        </p:spPr>
        <p:txBody>
          <a:bodyPr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2110811" y="1816917"/>
            <a:ext cx="7970378" cy="735026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556742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2110811" y="3227374"/>
            <a:ext cx="7970378" cy="735026"/>
          </a:xfrm>
        </p:spPr>
        <p:txBody>
          <a:bodyPr anchor="b">
            <a:noAutofit/>
          </a:bodyPr>
          <a:lstStyle>
            <a:lvl1pPr algn="ctr">
              <a:defRPr sz="4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Content Placeholder 81"/>
          <p:cNvSpPr>
            <a:spLocks noGrp="1"/>
          </p:cNvSpPr>
          <p:nvPr>
            <p:ph sz="quarter" idx="15"/>
          </p:nvPr>
        </p:nvSpPr>
        <p:spPr>
          <a:xfrm>
            <a:off x="2110811" y="4032249"/>
            <a:ext cx="7970378" cy="87312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1" y="1268412"/>
            <a:ext cx="12192000" cy="5040313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1402072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steps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285D5-7F5B-431C-BCF0-EC30964570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54632"/>
            <a:ext cx="8436484" cy="986136"/>
          </a:xfrm>
        </p:spPr>
        <p:txBody>
          <a:bodyPr/>
          <a:lstStyle>
            <a:lvl1pPr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723CCA77-3E02-4BCB-8C2E-E669DF78FD5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915728" y="1310855"/>
            <a:ext cx="6363720" cy="611980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B3CCDE0-A4BD-46F8-BE43-14747F37E4C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647301" y="4626634"/>
            <a:ext cx="2900574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0973EB02-A601-4EF7-B3E0-0E46843493D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647301" y="5137975"/>
            <a:ext cx="2900574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50000"/>
              </a:lnSpc>
              <a:spcBef>
                <a:spcPts val="1000"/>
              </a:spcBef>
              <a:buNone/>
              <a:defRPr sz="11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51793195-0B1D-4F4F-AAAD-F9848671697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829161" y="4626634"/>
            <a:ext cx="2900574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EBE13680-41E4-40B0-A1F8-FA8991DD88B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829161" y="5137975"/>
            <a:ext cx="2900574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50000"/>
              </a:lnSpc>
              <a:spcBef>
                <a:spcPts val="1000"/>
              </a:spcBef>
              <a:buNone/>
              <a:defRPr sz="11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7" name="Text Placeholder 8">
            <a:extLst>
              <a:ext uri="{FF2B5EF4-FFF2-40B4-BE49-F238E27FC236}">
                <a16:creationId xmlns:a16="http://schemas.microsoft.com/office/drawing/2014/main" id="{B56ECF47-11D7-4FEE-964C-8954227E18D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465441" y="4626634"/>
            <a:ext cx="2900574" cy="511341"/>
          </a:xfrm>
          <a:noFill/>
        </p:spPr>
        <p:txBody>
          <a:bodyPr lIns="91440" tIns="91440" rIns="91440" bIns="91440"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EC58685D-8BCF-425C-B17F-3DA934014CC8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465441" y="5137975"/>
            <a:ext cx="2900574" cy="1045008"/>
          </a:xfrm>
          <a:noFill/>
        </p:spPr>
        <p:txBody>
          <a:bodyPr lIns="91440" tIns="91440" rIns="91440" bIns="91440" anchor="t">
            <a:noAutofit/>
          </a:bodyPr>
          <a:lstStyle>
            <a:lvl1pPr marL="0" indent="0" algn="ctr">
              <a:lnSpc>
                <a:spcPct val="150000"/>
              </a:lnSpc>
              <a:spcBef>
                <a:spcPts val="1000"/>
              </a:spcBef>
              <a:buNone/>
              <a:defRPr sz="11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6B6812B0-C931-4CA5-AB6A-A8699207D92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2193474"/>
            <a:ext cx="12191999" cy="2275009"/>
          </a:xfrm>
          <a:noFill/>
          <a:ln w="635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20504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ressu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EA382E55-5A03-4862-BBF5-11EE07755E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err="1"/>
              <a:t>Impressum</a:t>
            </a:r>
            <a:endParaRPr lang="en-GB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76231EB5-A031-4163-9A7C-84F4C3320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42467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Subtitl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83589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ubtitle 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71450"/>
            <a:ext cx="8426450" cy="904875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5562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3"/>
            <a:ext cx="12192000" cy="1671340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Text Placeholder 85"/>
          <p:cNvSpPr>
            <a:spLocks noGrp="1"/>
          </p:cNvSpPr>
          <p:nvPr>
            <p:ph type="body" sz="quarter" idx="18" hasCustomPrompt="1"/>
          </p:nvPr>
        </p:nvSpPr>
        <p:spPr>
          <a:xfrm>
            <a:off x="0" y="2939753"/>
            <a:ext cx="4063999" cy="3368972"/>
          </a:xfrm>
          <a:solidFill>
            <a:schemeClr val="accent1"/>
          </a:solidFill>
        </p:spPr>
        <p:txBody>
          <a:bodyPr lIns="288000" tIns="288000" rIns="1440000" bIns="288000"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5" name="Text Placeholder 85"/>
          <p:cNvSpPr>
            <a:spLocks noGrp="1"/>
          </p:cNvSpPr>
          <p:nvPr>
            <p:ph type="body" sz="quarter" idx="19" hasCustomPrompt="1"/>
          </p:nvPr>
        </p:nvSpPr>
        <p:spPr>
          <a:xfrm>
            <a:off x="4063999" y="2939753"/>
            <a:ext cx="4064000" cy="3368972"/>
          </a:xfrm>
          <a:solidFill>
            <a:schemeClr val="accent2"/>
          </a:solidFill>
        </p:spPr>
        <p:txBody>
          <a:bodyPr lIns="288000" tIns="288000" rIns="1440000" bIns="288000"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  <p:sp>
        <p:nvSpPr>
          <p:cNvPr id="6" name="Text Placeholder 85"/>
          <p:cNvSpPr>
            <a:spLocks noGrp="1"/>
          </p:cNvSpPr>
          <p:nvPr>
            <p:ph type="body" sz="quarter" idx="20" hasCustomPrompt="1"/>
          </p:nvPr>
        </p:nvSpPr>
        <p:spPr>
          <a:xfrm>
            <a:off x="8127998" y="2939753"/>
            <a:ext cx="4064002" cy="3918246"/>
          </a:xfrm>
          <a:solidFill>
            <a:schemeClr val="accent5"/>
          </a:solidFill>
        </p:spPr>
        <p:txBody>
          <a:bodyPr lIns="288000" tIns="288000" rIns="1440000" bIns="288000"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#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6251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838200" y="1781176"/>
            <a:ext cx="10515600" cy="440191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6659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55B00C-4862-4798-9A6D-AAC8F07FDCCF}"/>
              </a:ext>
            </a:extLst>
          </p:cNvPr>
          <p:cNvSpPr/>
          <p:nvPr userDrawn="1"/>
        </p:nvSpPr>
        <p:spPr>
          <a:xfrm>
            <a:off x="2133600" y="0"/>
            <a:ext cx="3962401" cy="6308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181851" y="2696294"/>
            <a:ext cx="3724274" cy="2409106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1851" y="1400175"/>
            <a:ext cx="3724274" cy="1171444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25182" y="1400175"/>
            <a:ext cx="3962401" cy="405765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78229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8200" y="1491782"/>
            <a:ext cx="2725948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2860"/>
            <a:ext cx="2725948" cy="741872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</a:t>
            </a:r>
            <a:r>
              <a:rPr lang="en-US"/>
              <a:t>to edit</a:t>
            </a:r>
            <a:endParaRPr lang="en-US" dirty="0"/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936966" y="1290690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9677F1B7-A8E0-46C1-BC1E-2E655F33C139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340415" y="1290690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AC1B476C-7668-44AE-B0E7-D4F87E1E2135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3743864" y="1290690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847E55EB-8DAB-4A84-9334-3FF824E8B49A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936966" y="3861048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BE899D3-4A05-4EEE-B1EF-00164B16A329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6340415" y="3861048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A5DF6823-BC9B-4E18-9F57-79DEFDABBAD6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3743864" y="3861048"/>
            <a:ext cx="2416835" cy="2138310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71801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199C02FC-A835-497C-BFBD-BAEB7BFB55D8}"/>
              </a:ext>
            </a:extLst>
          </p:cNvPr>
          <p:cNvSpPr/>
          <p:nvPr userDrawn="1"/>
        </p:nvSpPr>
        <p:spPr>
          <a:xfrm>
            <a:off x="0" y="2060848"/>
            <a:ext cx="12192000" cy="3096344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941607" y="3118588"/>
            <a:ext cx="6308785" cy="74246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90089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mb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9264650" cy="4279900"/>
          </a:xfrm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75" hasCustomPrompt="1"/>
          </p:nvPr>
        </p:nvSpPr>
        <p:spPr>
          <a:xfrm>
            <a:off x="6045200" y="4279902"/>
            <a:ext cx="6146800" cy="2028824"/>
          </a:xfrm>
          <a:solidFill>
            <a:schemeClr val="tx1"/>
          </a:solidFill>
          <a:ln w="6350">
            <a:noFill/>
          </a:ln>
        </p:spPr>
        <p:txBody>
          <a:bodyPr lIns="274320" tIns="274320" rIns="365760" bIns="274320"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23900" y="2139061"/>
            <a:ext cx="4127500" cy="616839"/>
          </a:xfrm>
          <a:solidFill>
            <a:schemeClr val="accent2"/>
          </a:solidFill>
        </p:spPr>
        <p:txBody>
          <a:bodyPr lIns="90000" tIns="46800" rIns="90000" bIns="46800" anchor="ctr">
            <a:no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723900" y="1644649"/>
            <a:ext cx="4127500" cy="581337"/>
          </a:xfrm>
          <a:solidFill>
            <a:schemeClr val="tx1"/>
          </a:solidFill>
        </p:spPr>
        <p:txBody>
          <a:bodyPr anchor="ctr">
            <a:noAutofit/>
          </a:bodyPr>
          <a:lstStyle>
            <a:lvl1pPr marL="0" indent="0" algn="l">
              <a:buNone/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75440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29" hasCustomPrompt="1"/>
          </p:nvPr>
        </p:nvSpPr>
        <p:spPr>
          <a:xfrm>
            <a:off x="0" y="1268413"/>
            <a:ext cx="9264650" cy="3570286"/>
          </a:xfrm>
          <a:solidFill>
            <a:schemeClr val="bg2"/>
          </a:solidFill>
        </p:spPr>
        <p:txBody>
          <a:bodyPr/>
          <a:lstStyle>
            <a:lvl1pPr marL="0" indent="0" algn="ctr">
              <a:buNone/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on the icons to insert content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1559496" y="532533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559496" y="4991061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4218876" y="532533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4218876" y="4991061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6878256" y="532533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6878256" y="4991061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1568152" y="4530632"/>
            <a:ext cx="7696200" cy="308419"/>
          </a:xfrm>
          <a:noFill/>
        </p:spPr>
        <p:txBody>
          <a:bodyPr lIns="90000" tIns="46800" rIns="90000" bIns="46800" anchor="ctr">
            <a:no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1568152" y="4076700"/>
            <a:ext cx="7696200" cy="453932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29246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92ECE96E-A440-4222-91D6-B06BC18D8CD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2"/>
            <a:ext cx="12192000" cy="1893887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1409700" y="481102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409700" y="4399544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4907280" y="481102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4907280" y="4399544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8404860" y="4811024"/>
            <a:ext cx="237744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8404860" y="4399544"/>
            <a:ext cx="237744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D4EDBAD5-08F4-40FB-ADCC-66143B2571B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684020" y="2219325"/>
            <a:ext cx="1828800" cy="1828800"/>
          </a:xfrm>
          <a:prstGeom prst="ellipse">
            <a:avLst/>
          </a:prstGeom>
          <a:solidFill>
            <a:schemeClr val="accent1"/>
          </a:solidFill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3972F934-10C1-4806-AE2F-C3FC1197ED1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181600" y="2219325"/>
            <a:ext cx="1828800" cy="1828800"/>
          </a:xfrm>
          <a:prstGeom prst="ellipse">
            <a:avLst/>
          </a:prstGeom>
          <a:solidFill>
            <a:schemeClr val="accent2"/>
          </a:solidFill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E716B262-C307-43D8-9B9D-F76B40E6CEB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679180" y="2219325"/>
            <a:ext cx="1828800" cy="1828800"/>
          </a:xfrm>
          <a:prstGeom prst="ellipse">
            <a:avLst/>
          </a:prstGeom>
          <a:solidFill>
            <a:schemeClr val="accent3"/>
          </a:solidFill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3456016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92ECE96E-A440-4222-91D6-B06BC18D8CD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086225" y="1263014"/>
            <a:ext cx="4019550" cy="2670041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33425" y="4610999"/>
            <a:ext cx="255270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733425" y="4199519"/>
            <a:ext cx="255270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4819650" y="4610999"/>
            <a:ext cx="255270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4819650" y="4199519"/>
            <a:ext cx="255270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8905875" y="4610999"/>
            <a:ext cx="2552700" cy="98398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8905875" y="4199519"/>
            <a:ext cx="2552700" cy="411480"/>
          </a:xfrm>
          <a:noFill/>
          <a:effectLst/>
        </p:spPr>
        <p:txBody>
          <a:bodyPr bIns="36000" anchor="ctr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BC7F1C32-B5E1-4D7B-ADCA-DCB5F0EB9B6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172450" y="1263014"/>
            <a:ext cx="4019550" cy="2670041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B3071979-B479-4AE1-9A16-213E8CACECE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0" y="1263014"/>
            <a:ext cx="4019550" cy="2670041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11830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enda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10272044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9190289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8108534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026779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27" hasCustomPrompt="1"/>
          </p:nvPr>
        </p:nvSpPr>
        <p:spPr>
          <a:xfrm>
            <a:off x="5945024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4863269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3781514" y="2756725"/>
            <a:ext cx="1081755" cy="321447"/>
          </a:xfr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10272044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9190289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8108534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3" hasCustomPrompt="1"/>
          </p:nvPr>
        </p:nvSpPr>
        <p:spPr>
          <a:xfrm>
            <a:off x="7026779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5945024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35" hasCustomPrompt="1"/>
          </p:nvPr>
        </p:nvSpPr>
        <p:spPr>
          <a:xfrm>
            <a:off x="4863269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6" hasCustomPrompt="1"/>
          </p:nvPr>
        </p:nvSpPr>
        <p:spPr>
          <a:xfrm>
            <a:off x="3781514" y="3078172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37" hasCustomPrompt="1"/>
          </p:nvPr>
        </p:nvSpPr>
        <p:spPr>
          <a:xfrm>
            <a:off x="10272044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9190289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39" hasCustomPrompt="1"/>
          </p:nvPr>
        </p:nvSpPr>
        <p:spPr>
          <a:xfrm>
            <a:off x="8108534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026779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5945024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2" hasCustomPrompt="1"/>
          </p:nvPr>
        </p:nvSpPr>
        <p:spPr>
          <a:xfrm>
            <a:off x="4863269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43" hasCustomPrompt="1"/>
          </p:nvPr>
        </p:nvSpPr>
        <p:spPr>
          <a:xfrm>
            <a:off x="3781514" y="3588235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44" hasCustomPrompt="1"/>
          </p:nvPr>
        </p:nvSpPr>
        <p:spPr>
          <a:xfrm>
            <a:off x="10272044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45" hasCustomPrompt="1"/>
          </p:nvPr>
        </p:nvSpPr>
        <p:spPr>
          <a:xfrm>
            <a:off x="9190289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46" hasCustomPrompt="1"/>
          </p:nvPr>
        </p:nvSpPr>
        <p:spPr>
          <a:xfrm>
            <a:off x="8108534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7" hasCustomPrompt="1"/>
          </p:nvPr>
        </p:nvSpPr>
        <p:spPr>
          <a:xfrm>
            <a:off x="7026779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48" hasCustomPrompt="1"/>
          </p:nvPr>
        </p:nvSpPr>
        <p:spPr>
          <a:xfrm>
            <a:off x="5945024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49" hasCustomPrompt="1"/>
          </p:nvPr>
        </p:nvSpPr>
        <p:spPr>
          <a:xfrm>
            <a:off x="4863269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50" hasCustomPrompt="1"/>
          </p:nvPr>
        </p:nvSpPr>
        <p:spPr>
          <a:xfrm>
            <a:off x="3781514" y="4098298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51" hasCustomPrompt="1"/>
          </p:nvPr>
        </p:nvSpPr>
        <p:spPr>
          <a:xfrm>
            <a:off x="10272044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52" hasCustomPrompt="1"/>
          </p:nvPr>
        </p:nvSpPr>
        <p:spPr>
          <a:xfrm>
            <a:off x="9190289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53" hasCustomPrompt="1"/>
          </p:nvPr>
        </p:nvSpPr>
        <p:spPr>
          <a:xfrm>
            <a:off x="8108534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54" hasCustomPrompt="1"/>
          </p:nvPr>
        </p:nvSpPr>
        <p:spPr>
          <a:xfrm>
            <a:off x="7026779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55" hasCustomPrompt="1"/>
          </p:nvPr>
        </p:nvSpPr>
        <p:spPr>
          <a:xfrm>
            <a:off x="5945024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56" hasCustomPrompt="1"/>
          </p:nvPr>
        </p:nvSpPr>
        <p:spPr>
          <a:xfrm>
            <a:off x="4863269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57" hasCustomPrompt="1"/>
          </p:nvPr>
        </p:nvSpPr>
        <p:spPr>
          <a:xfrm>
            <a:off x="3781514" y="4608361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58" hasCustomPrompt="1"/>
          </p:nvPr>
        </p:nvSpPr>
        <p:spPr>
          <a:xfrm>
            <a:off x="10272044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59" hasCustomPrompt="1"/>
          </p:nvPr>
        </p:nvSpPr>
        <p:spPr>
          <a:xfrm>
            <a:off x="9190289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60" hasCustomPrompt="1"/>
          </p:nvPr>
        </p:nvSpPr>
        <p:spPr>
          <a:xfrm>
            <a:off x="8108534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61" hasCustomPrompt="1"/>
          </p:nvPr>
        </p:nvSpPr>
        <p:spPr>
          <a:xfrm>
            <a:off x="7026779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62" hasCustomPrompt="1"/>
          </p:nvPr>
        </p:nvSpPr>
        <p:spPr>
          <a:xfrm>
            <a:off x="5945024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63" hasCustomPrompt="1"/>
          </p:nvPr>
        </p:nvSpPr>
        <p:spPr>
          <a:xfrm>
            <a:off x="4863269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64" hasCustomPrompt="1"/>
          </p:nvPr>
        </p:nvSpPr>
        <p:spPr>
          <a:xfrm>
            <a:off x="3781514" y="5118400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1" name="Text Placeholder 4"/>
          <p:cNvSpPr>
            <a:spLocks noGrp="1"/>
          </p:cNvSpPr>
          <p:nvPr>
            <p:ph type="body" sz="quarter" idx="65" hasCustomPrompt="1"/>
          </p:nvPr>
        </p:nvSpPr>
        <p:spPr>
          <a:xfrm>
            <a:off x="10272044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2" name="Text Placeholder 4"/>
          <p:cNvSpPr>
            <a:spLocks noGrp="1"/>
          </p:cNvSpPr>
          <p:nvPr>
            <p:ph type="body" sz="quarter" idx="66" hasCustomPrompt="1"/>
          </p:nvPr>
        </p:nvSpPr>
        <p:spPr>
          <a:xfrm>
            <a:off x="9190289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3" name="Text Placeholder 4"/>
          <p:cNvSpPr>
            <a:spLocks noGrp="1"/>
          </p:cNvSpPr>
          <p:nvPr>
            <p:ph type="body" sz="quarter" idx="67" hasCustomPrompt="1"/>
          </p:nvPr>
        </p:nvSpPr>
        <p:spPr>
          <a:xfrm>
            <a:off x="8108534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4" name="Text Placeholder 4"/>
          <p:cNvSpPr>
            <a:spLocks noGrp="1"/>
          </p:cNvSpPr>
          <p:nvPr>
            <p:ph type="body" sz="quarter" idx="68" hasCustomPrompt="1"/>
          </p:nvPr>
        </p:nvSpPr>
        <p:spPr>
          <a:xfrm>
            <a:off x="7026779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5" name="Text Placeholder 4"/>
          <p:cNvSpPr>
            <a:spLocks noGrp="1"/>
          </p:cNvSpPr>
          <p:nvPr>
            <p:ph type="body" sz="quarter" idx="69" hasCustomPrompt="1"/>
          </p:nvPr>
        </p:nvSpPr>
        <p:spPr>
          <a:xfrm>
            <a:off x="5945024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70" hasCustomPrompt="1"/>
          </p:nvPr>
        </p:nvSpPr>
        <p:spPr>
          <a:xfrm>
            <a:off x="4863269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7" name="Text Placeholder 4"/>
          <p:cNvSpPr>
            <a:spLocks noGrp="1"/>
          </p:cNvSpPr>
          <p:nvPr>
            <p:ph type="body" sz="quarter" idx="71" hasCustomPrompt="1"/>
          </p:nvPr>
        </p:nvSpPr>
        <p:spPr>
          <a:xfrm>
            <a:off x="3781514" y="5628439"/>
            <a:ext cx="1081755" cy="510063"/>
          </a:xfr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anchor="t">
            <a:noAutofit/>
          </a:bodyPr>
          <a:lstStyle>
            <a:lvl1pPr marL="0" indent="0" algn="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date</a:t>
            </a:r>
          </a:p>
        </p:txBody>
      </p:sp>
      <p:sp>
        <p:nvSpPr>
          <p:cNvPr id="58" name="Content Placeholder 81"/>
          <p:cNvSpPr>
            <a:spLocks noGrp="1"/>
          </p:cNvSpPr>
          <p:nvPr>
            <p:ph sz="quarter" idx="15"/>
          </p:nvPr>
        </p:nvSpPr>
        <p:spPr>
          <a:xfrm>
            <a:off x="838199" y="2029710"/>
            <a:ext cx="10515599" cy="491016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9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199" y="1715391"/>
            <a:ext cx="2742489" cy="434014"/>
          </a:xfrm>
        </p:spPr>
        <p:txBody>
          <a:bodyPr anchor="ctr">
            <a:no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62" name="Text Placeholder 4"/>
          <p:cNvSpPr>
            <a:spLocks noGrp="1"/>
          </p:cNvSpPr>
          <p:nvPr>
            <p:ph type="body" sz="quarter" idx="73" hasCustomPrompt="1"/>
          </p:nvPr>
        </p:nvSpPr>
        <p:spPr>
          <a:xfrm>
            <a:off x="838199" y="3396433"/>
            <a:ext cx="2742489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3" name="Text Placeholder 4"/>
          <p:cNvSpPr>
            <a:spLocks noGrp="1"/>
          </p:cNvSpPr>
          <p:nvPr>
            <p:ph type="body" sz="quarter" idx="74" hasCustomPrompt="1"/>
          </p:nvPr>
        </p:nvSpPr>
        <p:spPr>
          <a:xfrm>
            <a:off x="838199" y="3189238"/>
            <a:ext cx="2742489" cy="317917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5" name="Text Placeholder 4"/>
          <p:cNvSpPr>
            <a:spLocks noGrp="1"/>
          </p:cNvSpPr>
          <p:nvPr>
            <p:ph type="body" sz="quarter" idx="76" hasCustomPrompt="1"/>
          </p:nvPr>
        </p:nvSpPr>
        <p:spPr>
          <a:xfrm>
            <a:off x="838199" y="4360095"/>
            <a:ext cx="2742489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6" name="Text Placeholder 4"/>
          <p:cNvSpPr>
            <a:spLocks noGrp="1"/>
          </p:cNvSpPr>
          <p:nvPr>
            <p:ph type="body" sz="quarter" idx="77" hasCustomPrompt="1"/>
          </p:nvPr>
        </p:nvSpPr>
        <p:spPr>
          <a:xfrm>
            <a:off x="838199" y="4152900"/>
            <a:ext cx="2742489" cy="317917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8" name="Text Placeholder 4"/>
          <p:cNvSpPr>
            <a:spLocks noGrp="1"/>
          </p:cNvSpPr>
          <p:nvPr>
            <p:ph type="body" sz="quarter" idx="79" hasCustomPrompt="1"/>
          </p:nvPr>
        </p:nvSpPr>
        <p:spPr>
          <a:xfrm>
            <a:off x="838199" y="5354241"/>
            <a:ext cx="2742489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69" name="Text Placeholder 4"/>
          <p:cNvSpPr>
            <a:spLocks noGrp="1"/>
          </p:cNvSpPr>
          <p:nvPr>
            <p:ph type="body" sz="quarter" idx="80" hasCustomPrompt="1"/>
          </p:nvPr>
        </p:nvSpPr>
        <p:spPr>
          <a:xfrm>
            <a:off x="838199" y="5147046"/>
            <a:ext cx="2742489" cy="317917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42201452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3213219"/>
            <a:ext cx="3233468" cy="2842523"/>
          </a:xfrm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4479265" y="3213219"/>
            <a:ext cx="3233469" cy="2842523"/>
          </a:xfrm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8120330" y="3213219"/>
            <a:ext cx="3233469" cy="2842523"/>
          </a:xfrm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2418461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4479266" y="2418461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8120331" y="2418461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479266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120331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35711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3070077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4479266" y="3070077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8120331" y="3070077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2488740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479266" y="2488740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120331" y="2488740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EDA7E47-3EA5-4A41-95CD-D5DD845CBC3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0" y="5290459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5525FF57-C6BC-464E-A061-E11A91D062F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479266" y="5290459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9933F984-55DC-4709-A9C4-0ABC47AF426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20331" y="5290459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0A23545B-09FE-4E4B-97B5-645C55F742F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8200" y="4709122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10A52D68-A629-42AB-8808-49AAAD3D03F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479266" y="4709122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A7969815-6FA8-4B55-8D71-4ECC9120A8A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20331" y="4709122"/>
            <a:ext cx="32334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7671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063042" y="1781176"/>
            <a:ext cx="7290758" cy="440191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D2FCF71A-1B68-4FE0-8348-45B9545BE6E3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838199" y="2493033"/>
            <a:ext cx="2742489" cy="2311879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2526229D-3D57-45C3-BD0C-49F79C3C8853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838199" y="1781176"/>
            <a:ext cx="2742489" cy="71185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2634540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7352580" y="2857810"/>
            <a:ext cx="4001220" cy="174869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7352580" y="2276473"/>
            <a:ext cx="4001220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Picture Placeholder 10">
            <a:extLst>
              <a:ext uri="{FF2B5EF4-FFF2-40B4-BE49-F238E27FC236}">
                <a16:creationId xmlns:a16="http://schemas.microsoft.com/office/drawing/2014/main" id="{248DB85A-453E-432C-857A-4237394B711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2096577"/>
            <a:ext cx="6840747" cy="3845765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56280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7352580" y="2857810"/>
            <a:ext cx="4001220" cy="174869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7352580" y="2276473"/>
            <a:ext cx="4001220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Picture Placeholder 10">
            <a:extLst>
              <a:ext uri="{FF2B5EF4-FFF2-40B4-BE49-F238E27FC236}">
                <a16:creationId xmlns:a16="http://schemas.microsoft.com/office/drawing/2014/main" id="{248DB85A-453E-432C-857A-4237394B711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632385" y="2096577"/>
            <a:ext cx="2208361" cy="3845765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CA4CB053-DBC7-4E3B-918C-8B8D2B574ED0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2311880" y="2096577"/>
            <a:ext cx="2208361" cy="3845765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7858188A-1E92-4B9B-8CCF-D5191C0BA28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-8625" y="2096577"/>
            <a:ext cx="2208361" cy="3845765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47139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Layou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336" y="171450"/>
            <a:ext cx="9145314" cy="904875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126" y="1076325"/>
            <a:ext cx="9145314" cy="409575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2038709" y="2097135"/>
            <a:ext cx="8114582" cy="1600181"/>
          </a:xfrm>
          <a:solidFill>
            <a:srgbClr val="009864"/>
          </a:solidFill>
          <a:effectLst>
            <a:outerShdw blurRad="76200" dist="38100" dir="8100000" algn="tr" rotWithShape="0">
              <a:prstClr val="black">
                <a:alpha val="20000"/>
              </a:prstClr>
            </a:outerShdw>
          </a:effectLst>
        </p:spPr>
        <p:txBody>
          <a:bodyPr lIns="274320" tIns="182880" rIns="274320" bIns="182880" anchor="t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10A52D68-A629-42AB-8808-49AAAD3D03F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038709" y="3937954"/>
            <a:ext cx="8114582" cy="507395"/>
          </a:xfrm>
          <a:solidFill>
            <a:srgbClr val="009864"/>
          </a:solidFill>
          <a:effectLst>
            <a:outerShdw blurRad="76200" dist="38100" dir="8100000" algn="tr" rotWithShape="0">
              <a:prstClr val="black">
                <a:alpha val="20000"/>
              </a:prstClr>
            </a:outerShdw>
          </a:effectLst>
        </p:spPr>
        <p:txBody>
          <a:bodyPr lIns="274320" tIns="182880" rIns="274320" bIns="18288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5C620FB5-B313-454F-8969-429716E9A4C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038709" y="4685987"/>
            <a:ext cx="8114582" cy="507395"/>
          </a:xfrm>
          <a:solidFill>
            <a:srgbClr val="009864"/>
          </a:solidFill>
          <a:effectLst>
            <a:outerShdw blurRad="76200" dist="38100" dir="8100000" algn="tr" rotWithShape="0">
              <a:prstClr val="black">
                <a:alpha val="20000"/>
              </a:prstClr>
            </a:outerShdw>
          </a:effectLst>
        </p:spPr>
        <p:txBody>
          <a:bodyPr lIns="274320" tIns="182880" rIns="274320" bIns="18288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28A9E7F3-D463-4E47-AD27-730AC183173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038709" y="5430653"/>
            <a:ext cx="8114582" cy="507395"/>
          </a:xfrm>
          <a:solidFill>
            <a:srgbClr val="009864"/>
          </a:solidFill>
          <a:effectLst>
            <a:outerShdw blurRad="76200" dist="38100" dir="8100000" algn="tr" rotWithShape="0">
              <a:prstClr val="black">
                <a:alpha val="20000"/>
              </a:prstClr>
            </a:outerShdw>
          </a:effectLst>
        </p:spPr>
        <p:txBody>
          <a:bodyPr lIns="274320" tIns="182880" rIns="274320" bIns="182880"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41602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Layou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441276" y="2011752"/>
            <a:ext cx="7309448" cy="904875"/>
          </a:xfrm>
        </p:spPr>
        <p:txBody>
          <a:bodyPr anchor="b">
            <a:normAutofit/>
          </a:bodyPr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1276" y="3109641"/>
            <a:ext cx="7309448" cy="763618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67348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20BD7448-FF97-44E2-9E8C-953335D5E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68413"/>
            <a:ext cx="12192000" cy="5040312"/>
          </a:xfrm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441276" y="2011752"/>
            <a:ext cx="7309448" cy="904875"/>
          </a:xfrm>
        </p:spPr>
        <p:txBody>
          <a:bodyPr anchor="b">
            <a:normAutofit/>
          </a:bodyPr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1276" y="3109641"/>
            <a:ext cx="7309448" cy="763618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9627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Layou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48350" y="2305050"/>
            <a:ext cx="5038725" cy="904875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48350" y="3152774"/>
            <a:ext cx="5038725" cy="1895476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5848350" y="1400175"/>
            <a:ext cx="1628775" cy="904875"/>
          </a:xfrm>
        </p:spPr>
        <p:txBody>
          <a:bodyPr anchor="b">
            <a:noAutofit/>
          </a:bodyPr>
          <a:lstStyle>
            <a:lvl1pPr marL="0" indent="0" algn="l">
              <a:buNone/>
              <a:defRPr sz="4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34578089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1932318" y="1993061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2472426" y="3614469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2472426" y="3255994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66E4A707-008E-4988-B22E-7ECF9F5B14F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701396" y="1993061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DEE15BF4-4E08-4B4D-AA23-CE90736B227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241504" y="3614469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D358EB9C-A2C9-45A7-8174-6A562A863E9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241504" y="3255994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C9526E41-7E69-40B5-BBA4-3D3260BD654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470474" y="1993061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281BCD85-9A40-4F1F-B29E-D45705B26E6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10582" y="3614469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9D2B9592-4D4E-43BF-BA76-79E5E54BFD0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010582" y="3255994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Picture Placeholder 10">
            <a:extLst>
              <a:ext uri="{FF2B5EF4-FFF2-40B4-BE49-F238E27FC236}">
                <a16:creationId xmlns:a16="http://schemas.microsoft.com/office/drawing/2014/main" id="{8D38347F-4664-4E73-BDE0-B5CAD6777900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932318" y="4300987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6AEEF285-8D95-4E67-9F1B-4A00B5723EE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72426" y="5922395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37A97F90-5905-4415-AF39-379301CAA45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472426" y="5563920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Picture Placeholder 10">
            <a:extLst>
              <a:ext uri="{FF2B5EF4-FFF2-40B4-BE49-F238E27FC236}">
                <a16:creationId xmlns:a16="http://schemas.microsoft.com/office/drawing/2014/main" id="{A1A24576-D073-4A8F-A2C9-233DA73906B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4701396" y="4300987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45FD2064-9E31-4EF9-A482-2BCC7578956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241504" y="5922395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4FDADAA7-FF21-4657-9D7E-CECC2570651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41504" y="5563920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Picture Placeholder 10">
            <a:extLst>
              <a:ext uri="{FF2B5EF4-FFF2-40B4-BE49-F238E27FC236}">
                <a16:creationId xmlns:a16="http://schemas.microsoft.com/office/drawing/2014/main" id="{4235765F-2935-4F0D-A57B-61CF58DE964D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7470474" y="4300987"/>
            <a:ext cx="2087592" cy="1621408"/>
          </a:xfrm>
          <a:solidFill>
            <a:schemeClr val="accent4">
              <a:lumMod val="20000"/>
              <a:lumOff val="80000"/>
            </a:schemeClr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845CF51B-0968-40BA-AA1D-6A0A4FAE1E6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010582" y="5922395"/>
            <a:ext cx="1801483" cy="258791"/>
          </a:xfrm>
          <a:solidFill>
            <a:schemeClr val="accent1"/>
          </a:solidFill>
        </p:spPr>
        <p:txBody>
          <a:bodyPr lIns="90000" tIns="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0C39A0E2-46E3-4731-812A-828E1657357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0582" y="5563920"/>
            <a:ext cx="1801483" cy="358475"/>
          </a:xfrm>
          <a:solidFill>
            <a:schemeClr val="bg1"/>
          </a:solidFill>
        </p:spPr>
        <p:txBody>
          <a:bodyPr bIns="0" anchor="b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pic>
        <p:nvPicPr>
          <p:cNvPr id="31" name="Grafik 7">
            <a:extLst>
              <a:ext uri="{FF2B5EF4-FFF2-40B4-BE49-F238E27FC236}">
                <a16:creationId xmlns:a16="http://schemas.microsoft.com/office/drawing/2014/main" id="{FBCE0C7B-6164-44DA-8608-B8FABB9C7D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0463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723F63-170E-45D1-AC93-1A437077A5F0}"/>
              </a:ext>
            </a:extLst>
          </p:cNvPr>
          <p:cNvSpPr/>
          <p:nvPr userDrawn="1"/>
        </p:nvSpPr>
        <p:spPr>
          <a:xfrm>
            <a:off x="-24680" y="0"/>
            <a:ext cx="5506528" cy="6308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2418461"/>
            <a:ext cx="5148532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7619999" y="3253606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r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71450"/>
            <a:ext cx="5847272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5847272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1941660"/>
            <a:ext cx="5148532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7619999" y="2948567"/>
            <a:ext cx="3233468" cy="349191"/>
          </a:xfrm>
        </p:spPr>
        <p:txBody>
          <a:bodyPr anchor="b">
            <a:noAutofit/>
          </a:bodyPr>
          <a:lstStyle>
            <a:lvl1pPr marL="0" indent="0" algn="r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2DF564D8-4ACB-40E5-B718-7EB8194ACBE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619999" y="5343862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r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A674C33D-C976-4629-881B-42FFFB2EC7A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619999" y="5038823"/>
            <a:ext cx="3233468" cy="349191"/>
          </a:xfrm>
        </p:spPr>
        <p:txBody>
          <a:bodyPr anchor="b">
            <a:noAutofit/>
          </a:bodyPr>
          <a:lstStyle>
            <a:lvl1pPr marL="0" indent="0" algn="r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01143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723F63-170E-45D1-AC93-1A437077A5F0}"/>
              </a:ext>
            </a:extLst>
          </p:cNvPr>
          <p:cNvSpPr/>
          <p:nvPr userDrawn="1"/>
        </p:nvSpPr>
        <p:spPr>
          <a:xfrm>
            <a:off x="-24680" y="0"/>
            <a:ext cx="5506528" cy="6308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838200" y="2418461"/>
            <a:ext cx="5148532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7619999" y="3253606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r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71450"/>
            <a:ext cx="5847272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5847272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1941660"/>
            <a:ext cx="5148532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7619999" y="2948567"/>
            <a:ext cx="3233468" cy="349191"/>
          </a:xfrm>
        </p:spPr>
        <p:txBody>
          <a:bodyPr anchor="b">
            <a:noAutofit/>
          </a:bodyPr>
          <a:lstStyle>
            <a:lvl1pPr marL="0" indent="0" algn="r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2DF564D8-4ACB-40E5-B718-7EB8194ACBE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619999" y="5343862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r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A674C33D-C976-4629-881B-42FFFB2EC7A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619999" y="5038823"/>
            <a:ext cx="3233468" cy="349191"/>
          </a:xfrm>
        </p:spPr>
        <p:txBody>
          <a:bodyPr anchor="b">
            <a:noAutofit/>
          </a:bodyPr>
          <a:lstStyle>
            <a:lvl1pPr marL="0" indent="0" algn="r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05058DD-69A3-4F84-9BEE-CAD020DA0B9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619999" y="1163350"/>
            <a:ext cx="3233468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r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7EB457EF-B2DD-410C-8FE7-669EE273E89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619999" y="858311"/>
            <a:ext cx="3233468" cy="349191"/>
          </a:xfrm>
        </p:spPr>
        <p:txBody>
          <a:bodyPr anchor="b">
            <a:noAutofit/>
          </a:bodyPr>
          <a:lstStyle>
            <a:lvl1pPr marL="0" indent="0" algn="r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D31CC626-1FC7-4EA2-A555-E637E178082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0" y="3903844"/>
            <a:ext cx="5148532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4AA383CC-9F2A-44BB-BB24-E70A43B9D99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3427043"/>
            <a:ext cx="5148532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E716DF04-F4BE-456F-B055-195110D11F4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38200" y="5370403"/>
            <a:ext cx="5148532" cy="717846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DAC95D97-5C28-47D9-896B-526469D7539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38200" y="4893602"/>
            <a:ext cx="5148532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69371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720D29E9-58F0-40CA-9BE3-A5F75F7F1B99}"/>
              </a:ext>
            </a:extLst>
          </p:cNvPr>
          <p:cNvSpPr/>
          <p:nvPr userDrawn="1"/>
        </p:nvSpPr>
        <p:spPr>
          <a:xfrm>
            <a:off x="4703975" y="-27384"/>
            <a:ext cx="4100660" cy="6858000"/>
          </a:xfrm>
          <a:prstGeom prst="rect">
            <a:avLst/>
          </a:prstGeom>
          <a:solidFill>
            <a:schemeClr val="tx1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2859" y="2157819"/>
            <a:ext cx="3397370" cy="1157198"/>
          </a:xfrm>
        </p:spPr>
        <p:txBody>
          <a:bodyPr anchor="ctr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42859" y="1268760"/>
            <a:ext cx="3397370" cy="73679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9247517" y="1277794"/>
            <a:ext cx="2106282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247517" y="1568017"/>
            <a:ext cx="2106282" cy="152120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82926" y="1268760"/>
            <a:ext cx="3397370" cy="3329795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042858" y="3439902"/>
            <a:ext cx="3397370" cy="2167916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3631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329742" y="1781176"/>
            <a:ext cx="3347408" cy="3023736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D2FCF71A-1B68-4FE0-8348-45B9545BE6E3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838199" y="2493033"/>
            <a:ext cx="2742489" cy="2311879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2526229D-3D57-45C3-BD0C-49F79C3C8853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838199" y="1781176"/>
            <a:ext cx="2742489" cy="71185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D357A274-77A6-40D1-B3E2-E75C15E45A31}"/>
              </a:ext>
            </a:extLst>
          </p:cNvPr>
          <p:cNvSpPr>
            <a:spLocks noGrp="1"/>
          </p:cNvSpPr>
          <p:nvPr>
            <p:ph sz="quarter" idx="75"/>
          </p:nvPr>
        </p:nvSpPr>
        <p:spPr>
          <a:xfrm>
            <a:off x="8006392" y="1781176"/>
            <a:ext cx="3347408" cy="3023736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79384DC-0707-455E-88C0-949C36EB9D51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4329742" y="5369858"/>
            <a:ext cx="3347408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C04FA0A-4F1C-4965-B8BF-04AF315DF46A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4329742" y="4900891"/>
            <a:ext cx="3347408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BEB33196-8C76-4D87-926B-312E47172501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8006392" y="5369858"/>
            <a:ext cx="3347408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804B9380-53F5-470E-8EF8-3BACACD75FAC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8006392" y="4900891"/>
            <a:ext cx="3347408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4026701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2926" y="1277566"/>
            <a:ext cx="7074375" cy="1202617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682926" y="2580562"/>
            <a:ext cx="2106282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82926" y="2870785"/>
            <a:ext cx="2106282" cy="152120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440227" y="1277566"/>
            <a:ext cx="2913571" cy="4311674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472134" y="2580562"/>
            <a:ext cx="4285167" cy="300867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5402713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054" y="4446338"/>
            <a:ext cx="6947140" cy="1862387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4" name="Picture Placeholder 10">
            <a:extLst>
              <a:ext uri="{FF2B5EF4-FFF2-40B4-BE49-F238E27FC236}">
                <a16:creationId xmlns:a16="http://schemas.microsoft.com/office/drawing/2014/main" id="{FF27D511-E425-435D-8BA5-FA87CDA700CF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244860" y="1268412"/>
            <a:ext cx="6947140" cy="1862387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8199" y="1940355"/>
            <a:ext cx="3405991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9C78BC29-0B49-4B72-BD08-2F40F6423E6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89501" y="4111074"/>
            <a:ext cx="3405992" cy="1047522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A966F599-EC0F-4681-A1F5-1322F226E8D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89501" y="5158595"/>
            <a:ext cx="3405992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B708773B-A90C-4C48-9568-EFBE45BE652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989501" y="3717985"/>
            <a:ext cx="3405992" cy="40054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1F7BFE9-C91D-4CAF-B099-44A966E4336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38200" y="892833"/>
            <a:ext cx="3405992" cy="1047522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E17851C5-2E12-4429-857B-2A060200CD5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38200" y="499744"/>
            <a:ext cx="3405992" cy="40054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3743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10">
            <a:extLst>
              <a:ext uri="{FF2B5EF4-FFF2-40B4-BE49-F238E27FC236}">
                <a16:creationId xmlns:a16="http://schemas.microsoft.com/office/drawing/2014/main" id="{FF27D511-E425-435D-8BA5-FA87CDA700CF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989500" y="1268412"/>
            <a:ext cx="4202499" cy="5040313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8199" y="4472801"/>
            <a:ext cx="2612367" cy="151021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1F7BFE9-C91D-4CAF-B099-44A966E4336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38200" y="892832"/>
            <a:ext cx="3575646" cy="1510209"/>
          </a:xfrm>
        </p:spPr>
        <p:txBody>
          <a:bodyPr anchor="b">
            <a:noAutofit/>
          </a:bodyPr>
          <a:lstStyle>
            <a:lvl1pPr marL="0" indent="0" algn="l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E17851C5-2E12-4429-857B-2A060200CD5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38200" y="4054418"/>
            <a:ext cx="2612368" cy="40054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A30895BD-8B14-4241-8C2C-EF3660761CE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413846" y="4472801"/>
            <a:ext cx="2612367" cy="151021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895AA861-ABC5-41E6-8FF4-5B69E717F22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413847" y="4054418"/>
            <a:ext cx="2612368" cy="40054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32830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55" y="0"/>
            <a:ext cx="6096000" cy="2879725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4" name="Picture Placeholder 10">
            <a:extLst>
              <a:ext uri="{FF2B5EF4-FFF2-40B4-BE49-F238E27FC236}">
                <a16:creationId xmlns:a16="http://schemas.microsoft.com/office/drawing/2014/main" id="{FF27D511-E425-435D-8BA5-FA87CDA700CF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096000" y="3429000"/>
            <a:ext cx="6096000" cy="2879725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135487" y="2710011"/>
            <a:ext cx="3405991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9C78BC29-0B49-4B72-BD08-2F40F6423E6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62487" y="3390682"/>
            <a:ext cx="3405992" cy="1047522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A966F599-EC0F-4681-A1F5-1322F226E8D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62487" y="4438203"/>
            <a:ext cx="3405992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B708773B-A90C-4C48-9568-EFBE45BE652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62487" y="2997593"/>
            <a:ext cx="3405992" cy="40054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1F7BFE9-C91D-4CAF-B099-44A966E4336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135486" y="1662489"/>
            <a:ext cx="3405992" cy="1047522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E17851C5-2E12-4429-857B-2A060200CD5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135486" y="1269400"/>
            <a:ext cx="3405992" cy="400542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028066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08FD412-237D-43F3-93C1-D35722170EF0}"/>
              </a:ext>
            </a:extLst>
          </p:cNvPr>
          <p:cNvSpPr/>
          <p:nvPr userDrawn="1"/>
        </p:nvSpPr>
        <p:spPr>
          <a:xfrm>
            <a:off x="0" y="3429000"/>
            <a:ext cx="3985404" cy="28797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4153029"/>
            <a:ext cx="2560608" cy="2114652"/>
          </a:xfrm>
        </p:spPr>
        <p:txBody>
          <a:bodyPr anchor="ctr">
            <a:noAutofit/>
          </a:bodyPr>
          <a:lstStyle>
            <a:lvl1pPr marL="0" indent="0" algn="l">
              <a:buNone/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8200" y="1491782"/>
            <a:ext cx="2560608" cy="6469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985404" y="1268413"/>
            <a:ext cx="8206597" cy="5040313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2860"/>
            <a:ext cx="2560608" cy="741872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</a:t>
            </a:r>
            <a:r>
              <a:rPr lang="en-US"/>
              <a:t>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0474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21279" y="2639096"/>
            <a:ext cx="3190335" cy="137218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96000" y="1268414"/>
            <a:ext cx="6096001" cy="5040312"/>
          </a:xfrm>
          <a:solidFill>
            <a:schemeClr val="bg1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1279" y="1293963"/>
            <a:ext cx="3190335" cy="1268083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21745769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268414"/>
            <a:ext cx="12192001" cy="5040312"/>
          </a:xfrm>
          <a:solidFill>
            <a:schemeClr val="bg1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761856" y="3429000"/>
            <a:ext cx="3716548" cy="137218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1856" y="2083867"/>
            <a:ext cx="3716548" cy="1268083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9071757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548833" y="2639096"/>
            <a:ext cx="3190335" cy="789904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6096001" cy="6308726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8833" y="1293963"/>
            <a:ext cx="3190335" cy="1268083"/>
          </a:xfrm>
        </p:spPr>
        <p:txBody>
          <a:bodyPr anchor="b">
            <a:noAutofit/>
          </a:bodyPr>
          <a:lstStyle>
            <a:lvl1pPr algn="ctr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604430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675320B3-0D4B-4F4C-9AED-23CDA8114D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268414"/>
            <a:ext cx="12192001" cy="5040312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751163" y="3588002"/>
            <a:ext cx="3355676" cy="1001252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881EAE-B9D4-43E7-B58C-CEC1EFAB7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1163" y="2242869"/>
            <a:ext cx="3355676" cy="1268083"/>
          </a:xfrm>
        </p:spPr>
        <p:txBody>
          <a:bodyPr anchor="b">
            <a:noAutofit/>
          </a:bodyPr>
          <a:lstStyle>
            <a:lvl1pPr algn="ctr"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99437802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26FEC9D-7B8D-46F5-AAC4-3F4069FF10E6}"/>
              </a:ext>
            </a:extLst>
          </p:cNvPr>
          <p:cNvSpPr/>
          <p:nvPr userDrawn="1"/>
        </p:nvSpPr>
        <p:spPr>
          <a:xfrm>
            <a:off x="0" y="0"/>
            <a:ext cx="3827282" cy="630872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6944" y="1286600"/>
            <a:ext cx="3795623" cy="1157198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893835" y="1286600"/>
            <a:ext cx="2459964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893835" y="1576823"/>
            <a:ext cx="2459964" cy="1257043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226943" y="2704470"/>
            <a:ext cx="3795623" cy="288477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1286600"/>
            <a:ext cx="2517474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5784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6146800" y="2143124"/>
            <a:ext cx="2552700" cy="2661787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D357A274-77A6-40D1-B3E2-E75C15E45A31}"/>
              </a:ext>
            </a:extLst>
          </p:cNvPr>
          <p:cNvSpPr>
            <a:spLocks noGrp="1"/>
          </p:cNvSpPr>
          <p:nvPr>
            <p:ph sz="quarter" idx="75"/>
          </p:nvPr>
        </p:nvSpPr>
        <p:spPr>
          <a:xfrm>
            <a:off x="8801100" y="2143124"/>
            <a:ext cx="2552700" cy="2661787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79384DC-0707-455E-88C0-949C36EB9D51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6146800" y="5369858"/>
            <a:ext cx="2552700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C04FA0A-4F1C-4965-B8BF-04AF315DF46A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6146800" y="4900891"/>
            <a:ext cx="2552700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BEB33196-8C76-4D87-926B-312E47172501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8801100" y="5369858"/>
            <a:ext cx="2552700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804B9380-53F5-470E-8EF8-3BACACD75FAC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8801100" y="4900891"/>
            <a:ext cx="2552700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4FAE3D0F-7BDC-4604-9A62-D4E992F449CB}"/>
              </a:ext>
            </a:extLst>
          </p:cNvPr>
          <p:cNvSpPr>
            <a:spLocks noGrp="1"/>
          </p:cNvSpPr>
          <p:nvPr>
            <p:ph sz="quarter" idx="80"/>
          </p:nvPr>
        </p:nvSpPr>
        <p:spPr>
          <a:xfrm>
            <a:off x="838200" y="2143124"/>
            <a:ext cx="2552700" cy="2661787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F7B79336-50FC-499C-9CEC-A4566D0AF120}"/>
              </a:ext>
            </a:extLst>
          </p:cNvPr>
          <p:cNvSpPr>
            <a:spLocks noGrp="1"/>
          </p:cNvSpPr>
          <p:nvPr>
            <p:ph sz="quarter" idx="81"/>
          </p:nvPr>
        </p:nvSpPr>
        <p:spPr>
          <a:xfrm>
            <a:off x="3492500" y="2143124"/>
            <a:ext cx="2552700" cy="2661787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D2046C88-4A08-4DC0-891D-DFB81919A653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838200" y="5369858"/>
            <a:ext cx="2552700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5E199219-5315-4F5A-BABD-B26FC82D541F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838200" y="4900891"/>
            <a:ext cx="2552700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5F0E6AB8-F462-4D04-ADFE-5992C3FA9AD4}"/>
              </a:ext>
            </a:extLst>
          </p:cNvPr>
          <p:cNvSpPr>
            <a:spLocks noGrp="1"/>
          </p:cNvSpPr>
          <p:nvPr>
            <p:ph type="body" sz="quarter" idx="84" hasCustomPrompt="1"/>
          </p:nvPr>
        </p:nvSpPr>
        <p:spPr>
          <a:xfrm>
            <a:off x="3492500" y="5369858"/>
            <a:ext cx="2552700" cy="46896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0DE06B8D-BFE4-4D66-AC82-F43AAC7F960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3492500" y="4900891"/>
            <a:ext cx="2552700" cy="468968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215945551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2" y="2222477"/>
            <a:ext cx="3559838" cy="1157198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960189" y="2225615"/>
            <a:ext cx="2915730" cy="288477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1300267"/>
            <a:ext cx="3559838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4A8B561D-90AC-4372-8C09-578F77A226A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438068" y="2225615"/>
            <a:ext cx="2915730" cy="288477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47702813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2" y="1608826"/>
            <a:ext cx="10515597" cy="756657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893835" y="2626156"/>
            <a:ext cx="2459964" cy="1966823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8201" y="2626156"/>
            <a:ext cx="7184365" cy="288477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807745"/>
            <a:ext cx="7184364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850705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DC9E906-D5A2-49CC-A5FD-2CF258695A42}"/>
              </a:ext>
            </a:extLst>
          </p:cNvPr>
          <p:cNvSpPr/>
          <p:nvPr userDrawn="1"/>
        </p:nvSpPr>
        <p:spPr>
          <a:xfrm>
            <a:off x="838201" y="1268412"/>
            <a:ext cx="10515597" cy="48390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64898" y="1710187"/>
            <a:ext cx="7099540" cy="1636862"/>
          </a:xfrm>
        </p:spPr>
        <p:txBody>
          <a:bodyPr anchor="ctr">
            <a:noAutofit/>
          </a:bodyPr>
          <a:lstStyle>
            <a:lvl1pPr algn="l"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64898" y="3830128"/>
            <a:ext cx="3260785" cy="130258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CAEBE8A9-1F06-482D-B70F-1DE3F4CBA5C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503653" y="3830128"/>
            <a:ext cx="3260785" cy="130258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9987279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3" y="2119188"/>
            <a:ext cx="4797722" cy="1582948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38201" y="4034253"/>
            <a:ext cx="4797722" cy="1186132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556075" y="1318107"/>
            <a:ext cx="4797723" cy="470318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1318107"/>
            <a:ext cx="4797723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719851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2" y="188640"/>
            <a:ext cx="8426448" cy="995176"/>
          </a:xfrm>
        </p:spPr>
        <p:txBody>
          <a:bodyPr anchor="ctr">
            <a:noAutofit/>
          </a:bodyPr>
          <a:lstStyle>
            <a:lvl1pPr algn="l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923691"/>
            <a:ext cx="3880449" cy="3925018"/>
          </a:xfrm>
          <a:solidFill>
            <a:schemeClr val="accent5"/>
          </a:solidFill>
          <a:effectLst>
            <a:outerShdw blurRad="63500" dist="38100" dir="8100000" algn="tr" rotWithShape="0">
              <a:schemeClr val="tx1">
                <a:alpha val="20000"/>
              </a:schemeClr>
            </a:outerShdw>
          </a:effectLst>
        </p:spPr>
        <p:txBody>
          <a:bodyPr lIns="274320" tIns="365760" rIns="274320" bIns="365760" anchor="t"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B70B1512-1C6D-433F-82F4-FA8CAB96B6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365630" y="1923691"/>
            <a:ext cx="5988168" cy="392501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188933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68B8FC2-0D85-459F-A06F-3BBF436FA0EA}"/>
              </a:ext>
            </a:extLst>
          </p:cNvPr>
          <p:cNvSpPr/>
          <p:nvPr userDrawn="1"/>
        </p:nvSpPr>
        <p:spPr>
          <a:xfrm>
            <a:off x="0" y="0"/>
            <a:ext cx="4397316" cy="6308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Picture Placeholder 10">
            <a:extLst>
              <a:ext uri="{FF2B5EF4-FFF2-40B4-BE49-F238E27FC236}">
                <a16:creationId xmlns:a16="http://schemas.microsoft.com/office/drawing/2014/main" id="{80C3FB81-282A-45F9-B2BA-22C97C84038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97315" y="0"/>
            <a:ext cx="3397370" cy="6308725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2" y="2222477"/>
            <a:ext cx="2915730" cy="1157198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1208286"/>
            <a:ext cx="2915730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4A8B561D-90AC-4372-8C09-578F77A226A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438068" y="2225615"/>
            <a:ext cx="2915730" cy="2884770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726668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68B8FC2-0D85-459F-A06F-3BBF436FA0EA}"/>
              </a:ext>
            </a:extLst>
          </p:cNvPr>
          <p:cNvSpPr/>
          <p:nvPr userDrawn="1"/>
        </p:nvSpPr>
        <p:spPr>
          <a:xfrm>
            <a:off x="0" y="0"/>
            <a:ext cx="4397316" cy="6308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2" y="2222477"/>
            <a:ext cx="2915730" cy="1157198"/>
          </a:xfrm>
        </p:spPr>
        <p:txBody>
          <a:bodyPr anchor="t">
            <a:noAutofit/>
          </a:bodyPr>
          <a:lstStyle>
            <a:lvl1pPr algn="l"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1" y="1208286"/>
            <a:ext cx="2915730" cy="400541"/>
          </a:xfrm>
        </p:spPr>
        <p:txBody>
          <a:bodyPr anchor="t">
            <a:noAutofit/>
          </a:bodyPr>
          <a:lstStyle>
            <a:lvl1pPr marL="0" indent="0" algn="l">
              <a:buNone/>
              <a:defRPr sz="16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4A8B561D-90AC-4372-8C09-578F77A226A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375692" y="1901667"/>
            <a:ext cx="2387360" cy="99558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4D381FAC-7091-4CA2-9451-F22CD36A4CF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375692" y="1321067"/>
            <a:ext cx="2387360" cy="575519"/>
          </a:xfrm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9F92F78A-E8C7-4BE7-89FE-DBAC7ED7896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41428" y="1901667"/>
            <a:ext cx="2387360" cy="99558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EA0B8F54-3A16-45F3-AA83-C619107424F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741428" y="1321067"/>
            <a:ext cx="2387360" cy="575519"/>
          </a:xfrm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4327DDF1-9E68-4E84-891A-97A09A76326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375692" y="4541350"/>
            <a:ext cx="2387360" cy="99558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5BE0D828-9B8F-4657-B5DA-ACD9EE5329B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375692" y="3960750"/>
            <a:ext cx="2387360" cy="575519"/>
          </a:xfrm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136B787-C951-4A65-8770-6E258715078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741428" y="4541350"/>
            <a:ext cx="2387360" cy="99558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7EA5E3F3-FFCC-445E-9460-94A8922FF62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741428" y="3960750"/>
            <a:ext cx="2387360" cy="575519"/>
          </a:xfrm>
        </p:spPr>
        <p:txBody>
          <a:bodyPr anchor="ctr">
            <a:noAutofit/>
          </a:bodyPr>
          <a:lstStyle>
            <a:lvl1pPr marL="0" indent="0" algn="l">
              <a:buNone/>
              <a:defRPr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885855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68B8FC2-0D85-459F-A06F-3BBF436FA0EA}"/>
              </a:ext>
            </a:extLst>
          </p:cNvPr>
          <p:cNvSpPr/>
          <p:nvPr userDrawn="1"/>
        </p:nvSpPr>
        <p:spPr>
          <a:xfrm>
            <a:off x="0" y="0"/>
            <a:ext cx="6096000" cy="6308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9097" y="2154131"/>
            <a:ext cx="3017806" cy="1333412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2ED8B9D-DA6B-411C-8EB8-62AF0F6ADC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611372" y="1906438"/>
            <a:ext cx="3188900" cy="734013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4A8B561D-90AC-4372-8C09-578F77A226A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611372" y="2820837"/>
            <a:ext cx="3188900" cy="1595887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B5341E42-8A0B-4347-8FC1-DAF30FA5174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39097" y="4425263"/>
            <a:ext cx="721025" cy="721025"/>
          </a:xfrm>
          <a:prstGeom prst="ellipse">
            <a:avLst/>
          </a:prstGeom>
          <a:noFill/>
          <a:ln w="6350">
            <a:noFill/>
          </a:ln>
        </p:spPr>
        <p:txBody>
          <a:bodyPr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7882B79A-68FD-4317-BA88-9D1ADE24723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392391" y="4425263"/>
            <a:ext cx="2164512" cy="721025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Rounded Rectangle 26">
            <a:extLst>
              <a:ext uri="{FF2B5EF4-FFF2-40B4-BE49-F238E27FC236}">
                <a16:creationId xmlns:a16="http://schemas.microsoft.com/office/drawing/2014/main" id="{72B6B0B8-E66F-45E3-B7B9-82B0736E0FB5}"/>
              </a:ext>
            </a:extLst>
          </p:cNvPr>
          <p:cNvSpPr/>
          <p:nvPr userDrawn="1"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en-US" sz="1400" b="0" smtClean="0">
                <a:solidFill>
                  <a:schemeClr val="tx2"/>
                </a:solidFill>
                <a:latin typeface="+mn-lt"/>
              </a:rPr>
              <a:pPr algn="l"/>
              <a:t>‹Nr.›</a:t>
            </a:fld>
            <a:endParaRPr lang="en-GB" sz="1400" b="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13" name="Grafik 7">
            <a:extLst>
              <a:ext uri="{FF2B5EF4-FFF2-40B4-BE49-F238E27FC236}">
                <a16:creationId xmlns:a16="http://schemas.microsoft.com/office/drawing/2014/main" id="{B0087DC3-120B-4D1A-9FCB-860399BA2C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  <a:ln>
            <a:noFill/>
          </a:ln>
        </p:spPr>
      </p:pic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2358B7AD-74D2-4498-B9E6-DAA03606F8A0}"/>
              </a:ext>
            </a:extLst>
          </p:cNvPr>
          <p:cNvSpPr txBox="1">
            <a:spLocks/>
          </p:cNvSpPr>
          <p:nvPr userDrawn="1"/>
        </p:nvSpPr>
        <p:spPr>
          <a:xfrm>
            <a:off x="7069930" y="6528558"/>
            <a:ext cx="1080120" cy="244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DD3AC0-B594-4B17-916D-8672781E176E}" type="datetime1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11.08.2021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54380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04925" y="4546168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45966" y="4546168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87007" y="4546168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04925" y="354716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3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45966" y="354716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3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87007" y="354716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3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55B092C9-2432-48C9-B142-7AD028BBA96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04925" y="4128507"/>
            <a:ext cx="2700068" cy="417662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6FAF9382-12DE-4473-9C71-6A688404DA3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745966" y="4128507"/>
            <a:ext cx="2700068" cy="417662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8A0B90E4-5146-4FF4-8C92-618CD2B6068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187007" y="4128507"/>
            <a:ext cx="2700068" cy="417662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28479428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352AE672-4DC4-4839-8950-9281A81E130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96883" y="2639683"/>
            <a:ext cx="8256917" cy="3329795"/>
          </a:xfrm>
          <a:solidFill>
            <a:schemeClr val="accent5">
              <a:lumMod val="20000"/>
              <a:lumOff val="80000"/>
            </a:schemeClr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0" y="2639682"/>
            <a:ext cx="2828026" cy="1311215"/>
          </a:xfrm>
          <a:solidFill>
            <a:schemeClr val="bg1"/>
          </a:solidFill>
          <a:effectLst>
            <a:outerShdw blurRad="76200" dist="38100" dir="8100000" algn="tr" rotWithShape="0">
              <a:prstClr val="black">
                <a:alpha val="10000"/>
              </a:prstClr>
            </a:outerShdw>
          </a:effectLst>
        </p:spPr>
        <p:txBody>
          <a:bodyPr lIns="182880" tIns="182880" rIns="182880" bIns="182880" anchor="ctr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242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73924" y="171450"/>
            <a:ext cx="6479875" cy="1609726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873924" y="2639682"/>
            <a:ext cx="6479876" cy="3543403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D2FCF71A-1B68-4FE0-8348-45B9545BE6E3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4873924" y="1984075"/>
            <a:ext cx="6479875" cy="65560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7A6A1675-3C81-475A-ADF8-122D4311A7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4373592" cy="6858000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417032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B1C92D6-2CA8-482C-9C26-48B1EBDA48E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418178" y="1268413"/>
            <a:ext cx="6773822" cy="5040312"/>
          </a:xfrm>
          <a:custGeom>
            <a:avLst/>
            <a:gdLst>
              <a:gd name="connsiteX0" fmla="*/ 1837595 w 6773822"/>
              <a:gd name="connsiteY0" fmla="*/ 0 h 6857999"/>
              <a:gd name="connsiteX1" fmla="*/ 6773822 w 6773822"/>
              <a:gd name="connsiteY1" fmla="*/ 0 h 6857999"/>
              <a:gd name="connsiteX2" fmla="*/ 6773822 w 6773822"/>
              <a:gd name="connsiteY2" fmla="*/ 6857999 h 6857999"/>
              <a:gd name="connsiteX3" fmla="*/ 0 w 6773822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73822" h="6857999">
                <a:moveTo>
                  <a:pt x="1837595" y="0"/>
                </a:moveTo>
                <a:lnTo>
                  <a:pt x="6773822" y="0"/>
                </a:lnTo>
                <a:lnTo>
                  <a:pt x="6773822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bg2"/>
          </a:solidFill>
          <a:ln w="6350">
            <a:noFill/>
          </a:ln>
          <a:effectLst/>
        </p:spPr>
        <p:txBody>
          <a:bodyPr wrap="square"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669796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412776"/>
            <a:ext cx="4772025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827E41FC-4DAA-4E17-A521-D5072706121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552575" y="2953468"/>
            <a:ext cx="3552826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1CFA4E5C-2AF0-44F0-B6B6-36A27E3DEBD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52575" y="2476667"/>
            <a:ext cx="3552826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FA0A18F6-8168-43CA-AE26-56624F1A746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552575" y="4247704"/>
            <a:ext cx="3552826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88151504-9BCB-4BA8-A342-F37F0B95366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52575" y="3770903"/>
            <a:ext cx="3552826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D121532F-0508-4607-AC31-AC29746698E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552575" y="5541940"/>
            <a:ext cx="3552826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FE11D59B-61D2-4ACF-8BBC-EF5D09859B1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552575" y="5065139"/>
            <a:ext cx="3552826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132451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0C8A910-1211-4C22-A419-643589E36DA2}"/>
              </a:ext>
            </a:extLst>
          </p:cNvPr>
          <p:cNvSpPr/>
          <p:nvPr userDrawn="1"/>
        </p:nvSpPr>
        <p:spPr>
          <a:xfrm>
            <a:off x="-24680" y="-29817"/>
            <a:ext cx="4667250" cy="633854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827E41FC-4DAA-4E17-A521-D5072706121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02191" y="2295706"/>
            <a:ext cx="2588104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1CFA4E5C-2AF0-44F0-B6B6-36A27E3DEBD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02191" y="1818905"/>
            <a:ext cx="2588104" cy="49441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FA0A18F6-8168-43CA-AE26-56624F1A746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02191" y="5122619"/>
            <a:ext cx="2588104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88151504-9BCB-4BA8-A342-F37F0B95366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02191" y="4645818"/>
            <a:ext cx="2588104" cy="49441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pic>
        <p:nvPicPr>
          <p:cNvPr id="5" name="Picture 4" descr="A picture containing monitor, sitting, table, black&#10;&#10;Description automatically generated">
            <a:extLst>
              <a:ext uri="{FF2B5EF4-FFF2-40B4-BE49-F238E27FC236}">
                <a16:creationId xmlns:a16="http://schemas.microsoft.com/office/drawing/2014/main" id="{9C3F7DEB-73D7-4363-A7A5-50839621ED2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510" y="1368190"/>
            <a:ext cx="2662869" cy="4346235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B1C92D6-2CA8-482C-9C26-48B1EBDA48E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354063" y="2419350"/>
            <a:ext cx="1864520" cy="2226468"/>
          </a:xfrm>
          <a:prstGeom prst="roundRect">
            <a:avLst>
              <a:gd name="adj" fmla="val 15101"/>
            </a:avLst>
          </a:prstGeom>
          <a:solidFill>
            <a:schemeClr val="bg2"/>
          </a:solidFill>
          <a:ln w="6350">
            <a:noFill/>
          </a:ln>
          <a:effectLst/>
        </p:spPr>
        <p:txBody>
          <a:bodyPr wrap="square"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58BE9E74-7E45-4D59-8202-1BC953F3934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934455" y="2295706"/>
            <a:ext cx="2588104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8AC07BDF-5CCE-439A-81A7-6DCE4B04DB9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934455" y="1818905"/>
            <a:ext cx="2588104" cy="49441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B511B0F-1BF8-4535-BEED-E8AE8FC0737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934455" y="5122619"/>
            <a:ext cx="2588104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A7D651B5-D595-45D9-9E93-814AAC1F54B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934455" y="4645818"/>
            <a:ext cx="2588104" cy="49441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82433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F3A8845-429B-46A8-849B-67D5A7B5110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951985" y="1052736"/>
            <a:ext cx="5622030" cy="4752528"/>
          </a:xfrm>
          <a:custGeom>
            <a:avLst/>
            <a:gdLst>
              <a:gd name="connsiteX0" fmla="*/ 3314277 w 6640219"/>
              <a:gd name="connsiteY0" fmla="*/ 3516313 h 6640218"/>
              <a:gd name="connsiteX1" fmla="*/ 3468370 w 6640219"/>
              <a:gd name="connsiteY1" fmla="*/ 3581048 h 6640218"/>
              <a:gd name="connsiteX2" fmla="*/ 4811771 w 6640219"/>
              <a:gd name="connsiteY2" fmla="*/ 4924450 h 6640218"/>
              <a:gd name="connsiteX3" fmla="*/ 4811771 w 6640219"/>
              <a:gd name="connsiteY3" fmla="*/ 5234295 h 6640218"/>
              <a:gd name="connsiteX4" fmla="*/ 3468370 w 6640219"/>
              <a:gd name="connsiteY4" fmla="*/ 6575483 h 6640218"/>
              <a:gd name="connsiteX5" fmla="*/ 3158524 w 6640219"/>
              <a:gd name="connsiteY5" fmla="*/ 6575483 h 6640218"/>
              <a:gd name="connsiteX6" fmla="*/ 1815123 w 6640219"/>
              <a:gd name="connsiteY6" fmla="*/ 5234295 h 6640218"/>
              <a:gd name="connsiteX7" fmla="*/ 1815123 w 6640219"/>
              <a:gd name="connsiteY7" fmla="*/ 4924450 h 6640218"/>
              <a:gd name="connsiteX8" fmla="*/ 3158524 w 6640219"/>
              <a:gd name="connsiteY8" fmla="*/ 3581048 h 6640218"/>
              <a:gd name="connsiteX9" fmla="*/ 3314277 w 6640219"/>
              <a:gd name="connsiteY9" fmla="*/ 3516313 h 6640218"/>
              <a:gd name="connsiteX10" fmla="*/ 1561677 w 6640219"/>
              <a:gd name="connsiteY10" fmla="*/ 1763713 h 6640218"/>
              <a:gd name="connsiteX11" fmla="*/ 1715769 w 6640219"/>
              <a:gd name="connsiteY11" fmla="*/ 1828448 h 6640218"/>
              <a:gd name="connsiteX12" fmla="*/ 3059171 w 6640219"/>
              <a:gd name="connsiteY12" fmla="*/ 3171850 h 6640218"/>
              <a:gd name="connsiteX13" fmla="*/ 3059171 w 6640219"/>
              <a:gd name="connsiteY13" fmla="*/ 3481695 h 6640218"/>
              <a:gd name="connsiteX14" fmla="*/ 1715769 w 6640219"/>
              <a:gd name="connsiteY14" fmla="*/ 4825096 h 6640218"/>
              <a:gd name="connsiteX15" fmla="*/ 1405924 w 6640219"/>
              <a:gd name="connsiteY15" fmla="*/ 4825096 h 6640218"/>
              <a:gd name="connsiteX16" fmla="*/ 64736 w 6640219"/>
              <a:gd name="connsiteY16" fmla="*/ 3481695 h 6640218"/>
              <a:gd name="connsiteX17" fmla="*/ 64736 w 6640219"/>
              <a:gd name="connsiteY17" fmla="*/ 3171850 h 6640218"/>
              <a:gd name="connsiteX18" fmla="*/ 1405924 w 6640219"/>
              <a:gd name="connsiteY18" fmla="*/ 1828448 h 6640218"/>
              <a:gd name="connsiteX19" fmla="*/ 1561677 w 6640219"/>
              <a:gd name="connsiteY19" fmla="*/ 1763713 h 6640218"/>
              <a:gd name="connsiteX20" fmla="*/ 5078543 w 6640219"/>
              <a:gd name="connsiteY20" fmla="*/ 1752046 h 6640218"/>
              <a:gd name="connsiteX21" fmla="*/ 5234296 w 6640219"/>
              <a:gd name="connsiteY21" fmla="*/ 1815122 h 6640218"/>
              <a:gd name="connsiteX22" fmla="*/ 6575484 w 6640219"/>
              <a:gd name="connsiteY22" fmla="*/ 3158524 h 6640218"/>
              <a:gd name="connsiteX23" fmla="*/ 6575484 w 6640219"/>
              <a:gd name="connsiteY23" fmla="*/ 3468369 h 6640218"/>
              <a:gd name="connsiteX24" fmla="*/ 5234296 w 6640219"/>
              <a:gd name="connsiteY24" fmla="*/ 4811770 h 6640218"/>
              <a:gd name="connsiteX25" fmla="*/ 4924450 w 6640219"/>
              <a:gd name="connsiteY25" fmla="*/ 4811770 h 6640218"/>
              <a:gd name="connsiteX26" fmla="*/ 3581049 w 6640219"/>
              <a:gd name="connsiteY26" fmla="*/ 3468369 h 6640218"/>
              <a:gd name="connsiteX27" fmla="*/ 3581049 w 6640219"/>
              <a:gd name="connsiteY27" fmla="*/ 3158524 h 6640218"/>
              <a:gd name="connsiteX28" fmla="*/ 4924450 w 6640219"/>
              <a:gd name="connsiteY28" fmla="*/ 1815122 h 6640218"/>
              <a:gd name="connsiteX29" fmla="*/ 5078543 w 6640219"/>
              <a:gd name="connsiteY29" fmla="*/ 1752046 h 6640218"/>
              <a:gd name="connsiteX30" fmla="*/ 3325943 w 6640219"/>
              <a:gd name="connsiteY30" fmla="*/ 0 h 6640218"/>
              <a:gd name="connsiteX31" fmla="*/ 3481696 w 6640219"/>
              <a:gd name="connsiteY31" fmla="*/ 64735 h 6640218"/>
              <a:gd name="connsiteX32" fmla="*/ 4825097 w 6640219"/>
              <a:gd name="connsiteY32" fmla="*/ 1405924 h 6640218"/>
              <a:gd name="connsiteX33" fmla="*/ 4825097 w 6640219"/>
              <a:gd name="connsiteY33" fmla="*/ 1715769 h 6640218"/>
              <a:gd name="connsiteX34" fmla="*/ 3481696 w 6640219"/>
              <a:gd name="connsiteY34" fmla="*/ 3059170 h 6640218"/>
              <a:gd name="connsiteX35" fmla="*/ 3171850 w 6640219"/>
              <a:gd name="connsiteY35" fmla="*/ 3059170 h 6640218"/>
              <a:gd name="connsiteX36" fmla="*/ 1828449 w 6640219"/>
              <a:gd name="connsiteY36" fmla="*/ 1715769 h 6640218"/>
              <a:gd name="connsiteX37" fmla="*/ 1828449 w 6640219"/>
              <a:gd name="connsiteY37" fmla="*/ 1405924 h 6640218"/>
              <a:gd name="connsiteX38" fmla="*/ 3171850 w 6640219"/>
              <a:gd name="connsiteY38" fmla="*/ 64735 h 6640218"/>
              <a:gd name="connsiteX39" fmla="*/ 3325943 w 6640219"/>
              <a:gd name="connsiteY39" fmla="*/ 0 h 664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640219" h="6640218">
                <a:moveTo>
                  <a:pt x="3314277" y="3516313"/>
                </a:moveTo>
                <a:cubicBezTo>
                  <a:pt x="3370436" y="3516313"/>
                  <a:pt x="3426319" y="3537891"/>
                  <a:pt x="3468370" y="3581048"/>
                </a:cubicBezTo>
                <a:cubicBezTo>
                  <a:pt x="4811771" y="4924450"/>
                  <a:pt x="4811771" y="4924450"/>
                  <a:pt x="4811771" y="4924450"/>
                </a:cubicBezTo>
                <a:cubicBezTo>
                  <a:pt x="4898085" y="5008550"/>
                  <a:pt x="4898085" y="5147981"/>
                  <a:pt x="4811771" y="5234295"/>
                </a:cubicBezTo>
                <a:cubicBezTo>
                  <a:pt x="3468370" y="6575483"/>
                  <a:pt x="3468370" y="6575483"/>
                  <a:pt x="3468370" y="6575483"/>
                </a:cubicBezTo>
                <a:cubicBezTo>
                  <a:pt x="3384269" y="6661797"/>
                  <a:pt x="3244838" y="6661797"/>
                  <a:pt x="3158524" y="6575483"/>
                </a:cubicBezTo>
                <a:cubicBezTo>
                  <a:pt x="1815123" y="5234295"/>
                  <a:pt x="1815123" y="5234295"/>
                  <a:pt x="1815123" y="5234295"/>
                </a:cubicBezTo>
                <a:cubicBezTo>
                  <a:pt x="1731022" y="5147981"/>
                  <a:pt x="1731022" y="5008550"/>
                  <a:pt x="1815123" y="4924450"/>
                </a:cubicBezTo>
                <a:cubicBezTo>
                  <a:pt x="3158524" y="3581048"/>
                  <a:pt x="3158524" y="3581048"/>
                  <a:pt x="3158524" y="3581048"/>
                </a:cubicBezTo>
                <a:cubicBezTo>
                  <a:pt x="3201681" y="3537891"/>
                  <a:pt x="3258117" y="3516313"/>
                  <a:pt x="3314277" y="3516313"/>
                </a:cubicBezTo>
                <a:close/>
                <a:moveTo>
                  <a:pt x="1561677" y="1763713"/>
                </a:moveTo>
                <a:cubicBezTo>
                  <a:pt x="1617836" y="1763713"/>
                  <a:pt x="1673719" y="1785291"/>
                  <a:pt x="1715769" y="1828448"/>
                </a:cubicBezTo>
                <a:cubicBezTo>
                  <a:pt x="3059171" y="3171850"/>
                  <a:pt x="3059171" y="3171850"/>
                  <a:pt x="3059171" y="3171850"/>
                </a:cubicBezTo>
                <a:cubicBezTo>
                  <a:pt x="3145485" y="3255951"/>
                  <a:pt x="3145485" y="3395381"/>
                  <a:pt x="3059171" y="3481695"/>
                </a:cubicBezTo>
                <a:cubicBezTo>
                  <a:pt x="1715769" y="4825096"/>
                  <a:pt x="1715769" y="4825096"/>
                  <a:pt x="1715769" y="4825096"/>
                </a:cubicBezTo>
                <a:cubicBezTo>
                  <a:pt x="1631669" y="4909197"/>
                  <a:pt x="1492238" y="4909197"/>
                  <a:pt x="1405924" y="4825096"/>
                </a:cubicBezTo>
                <a:cubicBezTo>
                  <a:pt x="64736" y="3481695"/>
                  <a:pt x="64736" y="3481695"/>
                  <a:pt x="64736" y="3481695"/>
                </a:cubicBezTo>
                <a:cubicBezTo>
                  <a:pt x="-21578" y="3395381"/>
                  <a:pt x="-21578" y="3255951"/>
                  <a:pt x="64736" y="3171850"/>
                </a:cubicBezTo>
                <a:cubicBezTo>
                  <a:pt x="1405924" y="1828448"/>
                  <a:pt x="1405924" y="1828448"/>
                  <a:pt x="1405924" y="1828448"/>
                </a:cubicBezTo>
                <a:cubicBezTo>
                  <a:pt x="1449081" y="1785291"/>
                  <a:pt x="1505517" y="1763713"/>
                  <a:pt x="1561677" y="1763713"/>
                </a:cubicBezTo>
                <a:close/>
                <a:moveTo>
                  <a:pt x="5078543" y="1752046"/>
                </a:moveTo>
                <a:cubicBezTo>
                  <a:pt x="5134703" y="1752046"/>
                  <a:pt x="5191139" y="1773072"/>
                  <a:pt x="5234296" y="1815122"/>
                </a:cubicBezTo>
                <a:cubicBezTo>
                  <a:pt x="6575484" y="3158524"/>
                  <a:pt x="6575484" y="3158524"/>
                  <a:pt x="6575484" y="3158524"/>
                </a:cubicBezTo>
                <a:cubicBezTo>
                  <a:pt x="6661798" y="3244838"/>
                  <a:pt x="6661798" y="3384268"/>
                  <a:pt x="6575484" y="3468369"/>
                </a:cubicBezTo>
                <a:cubicBezTo>
                  <a:pt x="5234296" y="4811770"/>
                  <a:pt x="5234296" y="4811770"/>
                  <a:pt x="5234296" y="4811770"/>
                </a:cubicBezTo>
                <a:cubicBezTo>
                  <a:pt x="5147982" y="4898084"/>
                  <a:pt x="5008551" y="4898084"/>
                  <a:pt x="4924450" y="4811770"/>
                </a:cubicBezTo>
                <a:cubicBezTo>
                  <a:pt x="3581049" y="3468369"/>
                  <a:pt x="3581049" y="3468369"/>
                  <a:pt x="3581049" y="3468369"/>
                </a:cubicBezTo>
                <a:cubicBezTo>
                  <a:pt x="3494735" y="3384268"/>
                  <a:pt x="3494735" y="3244838"/>
                  <a:pt x="3581049" y="3158524"/>
                </a:cubicBezTo>
                <a:cubicBezTo>
                  <a:pt x="4924450" y="1815122"/>
                  <a:pt x="4924450" y="1815122"/>
                  <a:pt x="4924450" y="1815122"/>
                </a:cubicBezTo>
                <a:cubicBezTo>
                  <a:pt x="4966500" y="1773072"/>
                  <a:pt x="5022383" y="1752046"/>
                  <a:pt x="5078543" y="1752046"/>
                </a:cubicBezTo>
                <a:close/>
                <a:moveTo>
                  <a:pt x="3325943" y="0"/>
                </a:moveTo>
                <a:cubicBezTo>
                  <a:pt x="3382103" y="0"/>
                  <a:pt x="3438539" y="21578"/>
                  <a:pt x="3481696" y="64735"/>
                </a:cubicBezTo>
                <a:cubicBezTo>
                  <a:pt x="4825097" y="1405924"/>
                  <a:pt x="4825097" y="1405924"/>
                  <a:pt x="4825097" y="1405924"/>
                </a:cubicBezTo>
                <a:cubicBezTo>
                  <a:pt x="4909198" y="1492238"/>
                  <a:pt x="4909198" y="1631668"/>
                  <a:pt x="4825097" y="1715769"/>
                </a:cubicBezTo>
                <a:cubicBezTo>
                  <a:pt x="3481696" y="3059170"/>
                  <a:pt x="3481696" y="3059170"/>
                  <a:pt x="3481696" y="3059170"/>
                </a:cubicBezTo>
                <a:cubicBezTo>
                  <a:pt x="3395382" y="3145484"/>
                  <a:pt x="3255951" y="3145484"/>
                  <a:pt x="3171850" y="3059170"/>
                </a:cubicBezTo>
                <a:cubicBezTo>
                  <a:pt x="1828449" y="1715769"/>
                  <a:pt x="1828449" y="1715769"/>
                  <a:pt x="1828449" y="1715769"/>
                </a:cubicBezTo>
                <a:cubicBezTo>
                  <a:pt x="1742135" y="1631668"/>
                  <a:pt x="1742135" y="1492238"/>
                  <a:pt x="1828449" y="1405924"/>
                </a:cubicBezTo>
                <a:cubicBezTo>
                  <a:pt x="3171850" y="64735"/>
                  <a:pt x="3171850" y="64735"/>
                  <a:pt x="3171850" y="64735"/>
                </a:cubicBezTo>
                <a:cubicBezTo>
                  <a:pt x="3213901" y="21578"/>
                  <a:pt x="3269784" y="0"/>
                  <a:pt x="3325943" y="0"/>
                </a:cubicBezTo>
                <a:close/>
              </a:path>
            </a:pathLst>
          </a:custGeom>
          <a:solidFill>
            <a:schemeClr val="bg2"/>
          </a:solidFill>
          <a:ln w="6350">
            <a:noFill/>
          </a:ln>
          <a:effectLst/>
        </p:spPr>
        <p:txBody>
          <a:bodyPr wrap="square"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618851"/>
            <a:ext cx="4772025" cy="2029100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827E41FC-4DAA-4E17-A521-D5072706121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552575" y="4839418"/>
            <a:ext cx="3552826" cy="587840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1CFA4E5C-2AF0-44F0-B6B6-36A27E3DEBD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52575" y="4362617"/>
            <a:ext cx="3552826" cy="49441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FA0A18F6-8168-43CA-AE26-56624F1A746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8200" y="2727440"/>
            <a:ext cx="4772025" cy="1378194"/>
          </a:xfrm>
          <a:noFill/>
        </p:spPr>
        <p:txBody>
          <a:bodyPr lIns="90000" tIns="46800" rIns="90000" bIns="4680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517BE9DF-A408-4726-B68A-CB3F85A7E4ED}"/>
              </a:ext>
            </a:extLst>
          </p:cNvPr>
          <p:cNvSpPr/>
          <p:nvPr userDrawn="1"/>
        </p:nvSpPr>
        <p:spPr>
          <a:xfrm>
            <a:off x="9086850" y="3717032"/>
            <a:ext cx="3105150" cy="2488365"/>
          </a:xfrm>
          <a:prstGeom prst="triangle">
            <a:avLst>
              <a:gd name="adj" fmla="val 1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04758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1" y="5429250"/>
            <a:ext cx="10515599" cy="740074"/>
          </a:xfrm>
          <a:noFill/>
          <a:effectLst/>
        </p:spPr>
        <p:txBody>
          <a:bodyPr lIns="182880" tIns="182880" rIns="182880" bIns="182880" anchor="ctr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2080744D-E7A2-4293-A3C8-643BB09DE16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3439" y="1914525"/>
            <a:ext cx="10518774" cy="3028950"/>
          </a:xfrm>
          <a:custGeom>
            <a:avLst/>
            <a:gdLst>
              <a:gd name="connsiteX0" fmla="*/ 9309567 w 10518774"/>
              <a:gd name="connsiteY0" fmla="*/ 303212 h 3028950"/>
              <a:gd name="connsiteX1" fmla="*/ 10518774 w 10518774"/>
              <a:gd name="connsiteY1" fmla="*/ 1514475 h 3028950"/>
              <a:gd name="connsiteX2" fmla="*/ 9309567 w 10518774"/>
              <a:gd name="connsiteY2" fmla="*/ 2725737 h 3028950"/>
              <a:gd name="connsiteX3" fmla="*/ 8486774 w 10518774"/>
              <a:gd name="connsiteY3" fmla="*/ 2403735 h 3028950"/>
              <a:gd name="connsiteX4" fmla="*/ 8778249 w 10518774"/>
              <a:gd name="connsiteY4" fmla="*/ 1514475 h 3028950"/>
              <a:gd name="connsiteX5" fmla="*/ 8486774 w 10518774"/>
              <a:gd name="connsiteY5" fmla="*/ 625214 h 3028950"/>
              <a:gd name="connsiteX6" fmla="*/ 9309567 w 10518774"/>
              <a:gd name="connsiteY6" fmla="*/ 303212 h 3028950"/>
              <a:gd name="connsiteX7" fmla="*/ 1209206 w 10518774"/>
              <a:gd name="connsiteY7" fmla="*/ 303212 h 3028950"/>
              <a:gd name="connsiteX8" fmla="*/ 2031999 w 10518774"/>
              <a:gd name="connsiteY8" fmla="*/ 625214 h 3028950"/>
              <a:gd name="connsiteX9" fmla="*/ 1740524 w 10518774"/>
              <a:gd name="connsiteY9" fmla="*/ 1514475 h 3028950"/>
              <a:gd name="connsiteX10" fmla="*/ 2031999 w 10518774"/>
              <a:gd name="connsiteY10" fmla="*/ 2403735 h 3028950"/>
              <a:gd name="connsiteX11" fmla="*/ 1209206 w 10518774"/>
              <a:gd name="connsiteY11" fmla="*/ 2725737 h 3028950"/>
              <a:gd name="connsiteX12" fmla="*/ 0 w 10518774"/>
              <a:gd name="connsiteY12" fmla="*/ 1514475 h 3028950"/>
              <a:gd name="connsiteX13" fmla="*/ 1209206 w 10518774"/>
              <a:gd name="connsiteY13" fmla="*/ 303212 h 3028950"/>
              <a:gd name="connsiteX14" fmla="*/ 7284587 w 10518774"/>
              <a:gd name="connsiteY14" fmla="*/ 152399 h 3028950"/>
              <a:gd name="connsiteX15" fmla="*/ 8645524 w 10518774"/>
              <a:gd name="connsiteY15" fmla="*/ 1514474 h 3028950"/>
              <a:gd name="connsiteX16" fmla="*/ 7284587 w 10518774"/>
              <a:gd name="connsiteY16" fmla="*/ 2876549 h 3028950"/>
              <a:gd name="connsiteX17" fmla="*/ 6483349 w 10518774"/>
              <a:gd name="connsiteY17" fmla="*/ 2614804 h 3028950"/>
              <a:gd name="connsiteX18" fmla="*/ 6904790 w 10518774"/>
              <a:gd name="connsiteY18" fmla="*/ 1514474 h 3028950"/>
              <a:gd name="connsiteX19" fmla="*/ 6483349 w 10518774"/>
              <a:gd name="connsiteY19" fmla="*/ 414144 h 3028950"/>
              <a:gd name="connsiteX20" fmla="*/ 7284587 w 10518774"/>
              <a:gd name="connsiteY20" fmla="*/ 152399 h 3028950"/>
              <a:gd name="connsiteX21" fmla="*/ 3234187 w 10518774"/>
              <a:gd name="connsiteY21" fmla="*/ 152399 h 3028950"/>
              <a:gd name="connsiteX22" fmla="*/ 4035424 w 10518774"/>
              <a:gd name="connsiteY22" fmla="*/ 414144 h 3028950"/>
              <a:gd name="connsiteX23" fmla="*/ 3613983 w 10518774"/>
              <a:gd name="connsiteY23" fmla="*/ 1514474 h 3028950"/>
              <a:gd name="connsiteX24" fmla="*/ 4035424 w 10518774"/>
              <a:gd name="connsiteY24" fmla="*/ 2614804 h 3028950"/>
              <a:gd name="connsiteX25" fmla="*/ 3234187 w 10518774"/>
              <a:gd name="connsiteY25" fmla="*/ 2876549 h 3028950"/>
              <a:gd name="connsiteX26" fmla="*/ 1873249 w 10518774"/>
              <a:gd name="connsiteY26" fmla="*/ 1514474 h 3028950"/>
              <a:gd name="connsiteX27" fmla="*/ 3234187 w 10518774"/>
              <a:gd name="connsiteY27" fmla="*/ 152399 h 3028950"/>
              <a:gd name="connsiteX28" fmla="*/ 5259387 w 10518774"/>
              <a:gd name="connsiteY28" fmla="*/ 0 h 3028950"/>
              <a:gd name="connsiteX29" fmla="*/ 6772275 w 10518774"/>
              <a:gd name="connsiteY29" fmla="*/ 1514475 h 3028950"/>
              <a:gd name="connsiteX30" fmla="*/ 5259387 w 10518774"/>
              <a:gd name="connsiteY30" fmla="*/ 3028950 h 3028950"/>
              <a:gd name="connsiteX31" fmla="*/ 3746499 w 10518774"/>
              <a:gd name="connsiteY31" fmla="*/ 1514475 h 3028950"/>
              <a:gd name="connsiteX32" fmla="*/ 5259387 w 10518774"/>
              <a:gd name="connsiteY32" fmla="*/ 0 h 302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0518774" h="3028950">
                <a:moveTo>
                  <a:pt x="9309567" y="303212"/>
                </a:moveTo>
                <a:cubicBezTo>
                  <a:pt x="9977463" y="303212"/>
                  <a:pt x="10518774" y="845444"/>
                  <a:pt x="10518774" y="1514475"/>
                </a:cubicBezTo>
                <a:cubicBezTo>
                  <a:pt x="10518774" y="2183505"/>
                  <a:pt x="9977463" y="2725737"/>
                  <a:pt x="9309567" y="2725737"/>
                </a:cubicBezTo>
                <a:cubicBezTo>
                  <a:pt x="8991443" y="2725737"/>
                  <a:pt x="8703299" y="2603944"/>
                  <a:pt x="8486774" y="2403735"/>
                </a:cubicBezTo>
                <a:cubicBezTo>
                  <a:pt x="8676649" y="2146800"/>
                  <a:pt x="8778249" y="1838145"/>
                  <a:pt x="8778249" y="1514475"/>
                </a:cubicBezTo>
                <a:cubicBezTo>
                  <a:pt x="8778249" y="1190804"/>
                  <a:pt x="8676649" y="882149"/>
                  <a:pt x="8486774" y="625214"/>
                </a:cubicBezTo>
                <a:cubicBezTo>
                  <a:pt x="8703299" y="425006"/>
                  <a:pt x="8991443" y="303212"/>
                  <a:pt x="9309567" y="303212"/>
                </a:cubicBezTo>
                <a:close/>
                <a:moveTo>
                  <a:pt x="1209206" y="303212"/>
                </a:moveTo>
                <a:cubicBezTo>
                  <a:pt x="1527330" y="303212"/>
                  <a:pt x="1815475" y="425006"/>
                  <a:pt x="2031999" y="625214"/>
                </a:cubicBezTo>
                <a:cubicBezTo>
                  <a:pt x="1842124" y="882149"/>
                  <a:pt x="1740524" y="1190804"/>
                  <a:pt x="1740524" y="1514475"/>
                </a:cubicBezTo>
                <a:cubicBezTo>
                  <a:pt x="1740524" y="1838145"/>
                  <a:pt x="1842124" y="2146800"/>
                  <a:pt x="2031999" y="2403735"/>
                </a:cubicBezTo>
                <a:cubicBezTo>
                  <a:pt x="1815475" y="2603944"/>
                  <a:pt x="1527330" y="2725737"/>
                  <a:pt x="1209206" y="2725737"/>
                </a:cubicBezTo>
                <a:cubicBezTo>
                  <a:pt x="541311" y="2725737"/>
                  <a:pt x="0" y="2183505"/>
                  <a:pt x="0" y="1514475"/>
                </a:cubicBezTo>
                <a:cubicBezTo>
                  <a:pt x="0" y="845444"/>
                  <a:pt x="541311" y="303212"/>
                  <a:pt x="1209206" y="303212"/>
                </a:cubicBezTo>
                <a:close/>
                <a:moveTo>
                  <a:pt x="7284587" y="152399"/>
                </a:moveTo>
                <a:cubicBezTo>
                  <a:pt x="8035851" y="152399"/>
                  <a:pt x="8645524" y="762582"/>
                  <a:pt x="8645524" y="1514474"/>
                </a:cubicBezTo>
                <a:cubicBezTo>
                  <a:pt x="8645524" y="2266366"/>
                  <a:pt x="8035851" y="2876549"/>
                  <a:pt x="7284587" y="2876549"/>
                </a:cubicBezTo>
                <a:cubicBezTo>
                  <a:pt x="6984747" y="2876549"/>
                  <a:pt x="6708229" y="2779853"/>
                  <a:pt x="6483349" y="2614804"/>
                </a:cubicBezTo>
                <a:cubicBezTo>
                  <a:pt x="6754870" y="2313047"/>
                  <a:pt x="6904790" y="1924597"/>
                  <a:pt x="6904790" y="1514474"/>
                </a:cubicBezTo>
                <a:cubicBezTo>
                  <a:pt x="6904790" y="1104351"/>
                  <a:pt x="6754870" y="715901"/>
                  <a:pt x="6483349" y="414144"/>
                </a:cubicBezTo>
                <a:cubicBezTo>
                  <a:pt x="6708229" y="249095"/>
                  <a:pt x="6984747" y="152399"/>
                  <a:pt x="7284587" y="152399"/>
                </a:cubicBezTo>
                <a:close/>
                <a:moveTo>
                  <a:pt x="3234187" y="152399"/>
                </a:moveTo>
                <a:cubicBezTo>
                  <a:pt x="3534026" y="152399"/>
                  <a:pt x="3810545" y="249095"/>
                  <a:pt x="4035424" y="414144"/>
                </a:cubicBezTo>
                <a:cubicBezTo>
                  <a:pt x="3763903" y="715901"/>
                  <a:pt x="3613983" y="1104351"/>
                  <a:pt x="3613983" y="1514474"/>
                </a:cubicBezTo>
                <a:cubicBezTo>
                  <a:pt x="3613983" y="1924597"/>
                  <a:pt x="3763903" y="2313047"/>
                  <a:pt x="4035424" y="2614804"/>
                </a:cubicBezTo>
                <a:cubicBezTo>
                  <a:pt x="3810545" y="2779853"/>
                  <a:pt x="3534026" y="2876549"/>
                  <a:pt x="3234187" y="2876549"/>
                </a:cubicBezTo>
                <a:cubicBezTo>
                  <a:pt x="2482923" y="2876549"/>
                  <a:pt x="1873249" y="2266366"/>
                  <a:pt x="1873249" y="1514474"/>
                </a:cubicBezTo>
                <a:cubicBezTo>
                  <a:pt x="1873249" y="762582"/>
                  <a:pt x="2482923" y="152399"/>
                  <a:pt x="3234187" y="152399"/>
                </a:cubicBezTo>
                <a:close/>
                <a:moveTo>
                  <a:pt x="5259387" y="0"/>
                </a:moveTo>
                <a:cubicBezTo>
                  <a:pt x="6094932" y="0"/>
                  <a:pt x="6772275" y="678054"/>
                  <a:pt x="6772275" y="1514475"/>
                </a:cubicBezTo>
                <a:cubicBezTo>
                  <a:pt x="6772275" y="2350896"/>
                  <a:pt x="6094932" y="3028950"/>
                  <a:pt x="5259387" y="3028950"/>
                </a:cubicBezTo>
                <a:cubicBezTo>
                  <a:pt x="4423842" y="3028950"/>
                  <a:pt x="3746499" y="2350896"/>
                  <a:pt x="3746499" y="1514475"/>
                </a:cubicBezTo>
                <a:cubicBezTo>
                  <a:pt x="3746499" y="678054"/>
                  <a:pt x="4423842" y="0"/>
                  <a:pt x="5259387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6350">
            <a:noFill/>
          </a:ln>
          <a:effectLst/>
        </p:spPr>
        <p:txBody>
          <a:bodyPr wrap="square" anchor="t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759980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595E1433-96BA-4A2B-8AC9-7926E46CD1A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268413"/>
            <a:ext cx="12191999" cy="5053416"/>
          </a:xfrm>
          <a:noFill/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0217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867941"/>
            <a:ext cx="4114800" cy="9048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529637" y="4583520"/>
            <a:ext cx="2276475" cy="58133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529637" y="4027387"/>
            <a:ext cx="2276475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C4D7D1-BBF2-4282-92B3-6139D633EF4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857875" y="4583520"/>
            <a:ext cx="2276475" cy="58133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76316C4E-43D4-47AD-AFDF-3799B921D20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857875" y="4027387"/>
            <a:ext cx="2276475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2E1D83F1-02B8-46EC-97BC-71B1F8EEEDB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529637" y="5986455"/>
            <a:ext cx="2276475" cy="58133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773BA90F-FD25-48F4-8294-C8205DB8117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529637" y="5430322"/>
            <a:ext cx="2276475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D953E8AF-754F-4644-BD5B-B75EFCD60A4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857875" y="5986455"/>
            <a:ext cx="2276475" cy="58133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2BD6E2A-94E1-466A-80FA-5430C308182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57875" y="5430322"/>
            <a:ext cx="2276475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8A448A42-48DA-4BE1-8C1A-9874F4BC816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906000" y="2550402"/>
            <a:ext cx="1447800" cy="1476985"/>
          </a:xfrm>
          <a:solidFill>
            <a:schemeClr val="accent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794788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171D8A5-2FAC-4520-9181-2714647635C5}"/>
              </a:ext>
            </a:extLst>
          </p:cNvPr>
          <p:cNvSpPr/>
          <p:nvPr userDrawn="1"/>
        </p:nvSpPr>
        <p:spPr>
          <a:xfrm>
            <a:off x="4312444" y="536172"/>
            <a:ext cx="3562350" cy="57856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595E1433-96BA-4A2B-8AC9-7926E46CD1A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1500" y="536172"/>
            <a:ext cx="3562350" cy="5785656"/>
          </a:xfrm>
          <a:noFill/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240704"/>
            <a:ext cx="3000375" cy="1111971"/>
          </a:xfrm>
        </p:spPr>
        <p:txBody>
          <a:bodyPr anchor="b">
            <a:noAutofit/>
          </a:bodyPr>
          <a:lstStyle>
            <a:lvl1pPr algn="l"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743950" y="1839550"/>
            <a:ext cx="2871787" cy="581338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743950" y="1283417"/>
            <a:ext cx="2871787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76316C4E-43D4-47AD-AFDF-3799B921D20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295900" y="2692792"/>
            <a:ext cx="2276475" cy="498083"/>
          </a:xfrm>
        </p:spPr>
        <p:txBody>
          <a:bodyPr anchor="t"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374166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04925" y="4166606"/>
            <a:ext cx="2700068" cy="8717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45966" y="4166606"/>
            <a:ext cx="2700068" cy="8717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87007" y="4166606"/>
            <a:ext cx="2700068" cy="8717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04925" y="3547169"/>
            <a:ext cx="27000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45966" y="3547169"/>
            <a:ext cx="27000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87007" y="3547169"/>
            <a:ext cx="27000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71457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51C5589-3780-434B-B6F4-21BB04616D74}"/>
              </a:ext>
            </a:extLst>
          </p:cNvPr>
          <p:cNvSpPr/>
          <p:nvPr userDrawn="1"/>
        </p:nvSpPr>
        <p:spPr>
          <a:xfrm>
            <a:off x="0" y="1997076"/>
            <a:ext cx="12192000" cy="3213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0" y="3932394"/>
            <a:ext cx="2457091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8200" y="3312957"/>
            <a:ext cx="2457091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517A3496-1B98-4F91-9D15-ABB422C10E4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8200" y="5342623"/>
            <a:ext cx="10515600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1B44F8B2-D815-4A38-8F36-115172711C4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524370" y="3932394"/>
            <a:ext cx="2457091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195E296F-028E-4343-9528-5815C01C1B6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524370" y="3312957"/>
            <a:ext cx="2457091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7CB99BBF-D80A-4C24-9078-80550DF6EB2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10540" y="3932394"/>
            <a:ext cx="2457091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74526685-11F0-4FD4-AB86-3655384A08C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210540" y="3312957"/>
            <a:ext cx="2457091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D0D33412-A9C5-45BB-8AFC-90DBF10C64A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896709" y="3932394"/>
            <a:ext cx="2457091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0E212DFB-CDB2-4351-9AD1-C04888712ABA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896709" y="3312957"/>
            <a:ext cx="2457091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958527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867C0579-4BB8-4B3D-AC81-81E4910CCDA6}"/>
              </a:ext>
            </a:extLst>
          </p:cNvPr>
          <p:cNvSpPr>
            <a:spLocks noGrp="1"/>
          </p:cNvSpPr>
          <p:nvPr userDrawn="1">
            <p:ph type="pic" sz="quarter" idx="31" hasCustomPrompt="1"/>
          </p:nvPr>
        </p:nvSpPr>
        <p:spPr>
          <a:xfrm>
            <a:off x="4063998" y="3467097"/>
            <a:ext cx="4064000" cy="2160584"/>
          </a:xfrm>
          <a:solidFill>
            <a:schemeClr val="bg1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8C36FE-EEEB-449D-887F-2EADDD4BB608}"/>
              </a:ext>
            </a:extLst>
          </p:cNvPr>
          <p:cNvSpPr/>
          <p:nvPr userDrawn="1"/>
        </p:nvSpPr>
        <p:spPr>
          <a:xfrm>
            <a:off x="4064000" y="0"/>
            <a:ext cx="4064001" cy="34290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50628A8-56C7-433F-AFE3-C2C1B3E171E3}"/>
              </a:ext>
            </a:extLst>
          </p:cNvPr>
          <p:cNvSpPr/>
          <p:nvPr userDrawn="1"/>
        </p:nvSpPr>
        <p:spPr>
          <a:xfrm>
            <a:off x="8127998" y="3429000"/>
            <a:ext cx="4064001" cy="2879725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AE87AB9-D9C7-44C9-BFBE-3C6138A15365}"/>
              </a:ext>
            </a:extLst>
          </p:cNvPr>
          <p:cNvSpPr/>
          <p:nvPr userDrawn="1"/>
        </p:nvSpPr>
        <p:spPr>
          <a:xfrm>
            <a:off x="-3" y="3429000"/>
            <a:ext cx="4064001" cy="2879725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681968" y="4725144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81968" y="4149080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5267004B-896E-4D32-BE05-E7D59CC62CA4}"/>
              </a:ext>
            </a:extLst>
          </p:cNvPr>
          <p:cNvSpPr>
            <a:spLocks noGrp="1"/>
          </p:cNvSpPr>
          <p:nvPr userDrawn="1">
            <p:ph type="pic" sz="quarter" idx="10" hasCustomPrompt="1"/>
          </p:nvPr>
        </p:nvSpPr>
        <p:spPr>
          <a:xfrm>
            <a:off x="0" y="1268413"/>
            <a:ext cx="4064000" cy="2160584"/>
          </a:xfrm>
          <a:solidFill>
            <a:schemeClr val="bg1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0C8F6DA7-FA6E-48FE-86C3-67C5F37B5ECF}"/>
              </a:ext>
            </a:extLst>
          </p:cNvPr>
          <p:cNvSpPr>
            <a:spLocks noGrp="1"/>
          </p:cNvSpPr>
          <p:nvPr userDrawn="1">
            <p:ph type="pic" sz="quarter" idx="30" hasCustomPrompt="1"/>
          </p:nvPr>
        </p:nvSpPr>
        <p:spPr>
          <a:xfrm>
            <a:off x="8127999" y="1268413"/>
            <a:ext cx="4064000" cy="2160584"/>
          </a:xfrm>
          <a:solidFill>
            <a:schemeClr val="bg1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2EEB6CD8-9F7F-4A02-B30B-BA7BF45FF0F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809964" y="4725144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51D847A5-32BE-4DD6-9CCE-A266610A7EF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809964" y="4149080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0524CC00-0800-4C34-817A-3C3646AE97F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745965" y="1844824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54A80E3C-B8B3-4DEA-B4F8-E04F8B11A2C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745965" y="1268760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400699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5267004B-896E-4D32-BE05-E7D59CC62CA4}"/>
              </a:ext>
            </a:extLst>
          </p:cNvPr>
          <p:cNvSpPr>
            <a:spLocks noGrp="1"/>
          </p:cNvSpPr>
          <p:nvPr userDrawn="1">
            <p:ph type="pic" sz="quarter" idx="10" hasCustomPrompt="1"/>
          </p:nvPr>
        </p:nvSpPr>
        <p:spPr>
          <a:xfrm>
            <a:off x="-1" y="3429004"/>
            <a:ext cx="8127999" cy="2879722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0C8F6DA7-FA6E-48FE-86C3-67C5F37B5ECF}"/>
              </a:ext>
            </a:extLst>
          </p:cNvPr>
          <p:cNvSpPr>
            <a:spLocks noGrp="1"/>
          </p:cNvSpPr>
          <p:nvPr userDrawn="1">
            <p:ph type="pic" sz="quarter" idx="30" hasCustomPrompt="1"/>
          </p:nvPr>
        </p:nvSpPr>
        <p:spPr>
          <a:xfrm>
            <a:off x="8127999" y="1268413"/>
            <a:ext cx="4064000" cy="2160584"/>
          </a:xfrm>
          <a:solidFill>
            <a:schemeClr val="bg2"/>
          </a:solidFill>
          <a:ln w="6350">
            <a:noFill/>
          </a:ln>
          <a:effectLst/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837243" y="1811643"/>
            <a:ext cx="4709542" cy="8717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837243" y="1192206"/>
            <a:ext cx="4709542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2EEB6CD8-9F7F-4A02-B30B-BA7BF45FF0F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809964" y="5318005"/>
            <a:ext cx="2700068" cy="8717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51D847A5-32BE-4DD6-9CCE-A266610A7EF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809964" y="4698568"/>
            <a:ext cx="27000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8266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7A6A1675-3C81-475A-ADF8-122D4311A7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18408" y="765174"/>
            <a:ext cx="4373592" cy="5543551"/>
          </a:xfrm>
          <a:solidFill>
            <a:schemeClr val="bg2"/>
          </a:solidFill>
          <a:ln w="6350">
            <a:noFill/>
          </a:ln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261" y="-701006"/>
            <a:ext cx="6990147" cy="1609726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838200" y="2639682"/>
            <a:ext cx="6479876" cy="3543403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D2FCF71A-1B68-4FE0-8348-45B9545BE6E3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838200" y="1984075"/>
            <a:ext cx="6479875" cy="655608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</a:t>
            </a:r>
          </a:p>
        </p:txBody>
      </p:sp>
    </p:spTree>
    <p:extLst>
      <p:ext uri="{BB962C8B-B14F-4D97-AF65-F5344CB8AC3E}">
        <p14:creationId xmlns:p14="http://schemas.microsoft.com/office/powerpoint/2010/main" val="399224544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41355" y="4175185"/>
            <a:ext cx="4336750" cy="183306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13895" y="4175185"/>
            <a:ext cx="4336750" cy="1833064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200" y="3306481"/>
            <a:ext cx="2284562" cy="409575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71940A4E-87EC-4D24-BB58-E34825CF649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581880" y="3306481"/>
            <a:ext cx="2284562" cy="409575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00814388-606E-4BFE-B6D0-5F3EC65C833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25560" y="3306481"/>
            <a:ext cx="2284562" cy="409575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AF2C648E-1F9B-408C-8CEC-E514EF99CDD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069240" y="3306481"/>
            <a:ext cx="2284562" cy="409575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665585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200" y="2305050"/>
            <a:ext cx="3166793" cy="142874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15300" y="2664694"/>
            <a:ext cx="3047999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8200" y="1519390"/>
            <a:ext cx="3166793" cy="690410"/>
          </a:xfrm>
        </p:spPr>
        <p:txBody>
          <a:bodyPr anchor="ctr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15300" y="2100104"/>
            <a:ext cx="3047999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1B07A19D-A8C4-4D6C-A44D-8AF3C2F4B63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410075" y="2664694"/>
            <a:ext cx="3047999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7FCFB82A-8A64-4602-9A1A-F24A38DE267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410075" y="2100104"/>
            <a:ext cx="3047999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1B84415D-35F4-4860-890E-E2F576A45CB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115300" y="5103094"/>
            <a:ext cx="3047999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2AFB402B-0946-43F7-BED5-292D894390A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115300" y="4538504"/>
            <a:ext cx="3047999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B62E1FF1-38DA-4C90-93D6-151D7BC29FC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410075" y="5103094"/>
            <a:ext cx="3047999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0F881A5B-A814-4334-BE99-BA60FE58585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410075" y="4538504"/>
            <a:ext cx="3047999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707539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1B07A19D-A8C4-4D6C-A44D-8AF3C2F4B63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32844" y="2664694"/>
            <a:ext cx="3777281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7FCFB82A-8A64-4602-9A1A-F24A38DE267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32844" y="2100104"/>
            <a:ext cx="3777281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7" name="Text Placeholder 15">
            <a:extLst>
              <a:ext uri="{FF2B5EF4-FFF2-40B4-BE49-F238E27FC236}">
                <a16:creationId xmlns:a16="http://schemas.microsoft.com/office/drawing/2014/main" id="{B62E1FF1-38DA-4C90-93D6-151D7BC29FC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032844" y="5103094"/>
            <a:ext cx="3777281" cy="70945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0F881A5B-A814-4334-BE99-BA60FE58585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032844" y="4538504"/>
            <a:ext cx="3777281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Content Placeholder 6">
            <a:extLst>
              <a:ext uri="{FF2B5EF4-FFF2-40B4-BE49-F238E27FC236}">
                <a16:creationId xmlns:a16="http://schemas.microsoft.com/office/drawing/2014/main" id="{F31A4695-74D6-4FF5-AF82-03BE48842B5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5229226" y="1534587"/>
            <a:ext cx="6124574" cy="4632385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 algn="ctr">
              <a:buNone/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on the icons to insert content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F065633E-FFF3-40F8-8E21-ABB44D1E335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402872" y="3057526"/>
            <a:ext cx="3777281" cy="1586506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710345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76DDC4-F66C-4DD1-9112-CD80CBAE5A2A}"/>
              </a:ext>
            </a:extLst>
          </p:cNvPr>
          <p:cNvSpPr/>
          <p:nvPr userDrawn="1"/>
        </p:nvSpPr>
        <p:spPr>
          <a:xfrm>
            <a:off x="4810125" y="1268412"/>
            <a:ext cx="7381875" cy="489855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1B07A19D-A8C4-4D6C-A44D-8AF3C2F4B63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32844" y="4388719"/>
            <a:ext cx="3281981" cy="1011956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7FCFB82A-8A64-4602-9A1A-F24A38DE267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771650" y="1628776"/>
            <a:ext cx="2543175" cy="2200274"/>
          </a:xfrm>
        </p:spPr>
        <p:txBody>
          <a:bodyPr anchor="b">
            <a:noAutofit/>
          </a:bodyPr>
          <a:lstStyle>
            <a:lvl1pPr marL="0" indent="0" algn="l">
              <a:buNone/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D9856921-732F-41FC-B422-FC444EF13778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614369" y="1285875"/>
            <a:ext cx="4910756" cy="681191"/>
          </a:xfrm>
        </p:spPr>
        <p:txBody>
          <a:bodyPr anchor="ctr">
            <a:no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D861A121-6346-403C-B475-88853452CA8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614369" y="2100104"/>
            <a:ext cx="2434255" cy="2071846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95A91A8E-D6E2-4722-AA62-78ABAAC886F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090870" y="2100104"/>
            <a:ext cx="2434255" cy="2071846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697673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354347"/>
            <a:ext cx="3759679" cy="1722229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224212"/>
            <a:ext cx="3759679" cy="409575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1892FFF1-8A45-4061-AF67-C74CF1AC5D67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908430" y="1354347"/>
            <a:ext cx="5848710" cy="4632385"/>
          </a:xfrm>
          <a:noFill/>
        </p:spPr>
        <p:txBody>
          <a:bodyPr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US" dirty="0"/>
              <a:t>Click on the icons to insert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61130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818431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86134" y="3147990"/>
            <a:ext cx="3870744" cy="742118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528163" y="3147990"/>
            <a:ext cx="3870744" cy="742118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86134" y="2369797"/>
            <a:ext cx="3870744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528163" y="2369797"/>
            <a:ext cx="3870744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EF34E5BB-FEC6-418A-BB48-0BE74A88A69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686134" y="5114813"/>
            <a:ext cx="3870744" cy="742118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8C1C0701-FCDB-406D-A7EA-035F95752D4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528163" y="5114813"/>
            <a:ext cx="3870744" cy="742118"/>
          </a:xfrm>
        </p:spPr>
        <p:txBody>
          <a:bodyPr anchor="t">
            <a:noAutofit/>
          </a:bodyPr>
          <a:lstStyle>
            <a:lvl1pPr marL="0" indent="0" algn="l">
              <a:spcBef>
                <a:spcPts val="0"/>
              </a:spcBef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AED391E9-3D1F-4CCF-8D51-BD5EDDF7407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686134" y="4336620"/>
            <a:ext cx="3870744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FFA3E932-70E8-41D4-8EC8-A344A56F8C4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528163" y="4336620"/>
            <a:ext cx="3870744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3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054864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818431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FF3E669A-9A95-4FD1-A65D-B2D1326988F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38199" y="2156963"/>
            <a:ext cx="3242095" cy="3579603"/>
          </a:xfrm>
          <a:solidFill>
            <a:schemeClr val="bg1"/>
          </a:solidFill>
          <a:ln w="6350"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626FED9-4B31-4C83-8FD1-310F7F195F6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364966" y="2156963"/>
            <a:ext cx="3462068" cy="4151762"/>
          </a:xfrm>
          <a:solidFill>
            <a:schemeClr val="bg1"/>
          </a:solidFill>
          <a:ln w="6350"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C657F851-0136-46D7-A5B1-DE350348DCE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111705" y="2156963"/>
            <a:ext cx="3242095" cy="3579603"/>
          </a:xfrm>
          <a:solidFill>
            <a:schemeClr val="bg1"/>
          </a:solidFill>
          <a:ln w="6350"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txBody>
          <a:bodyPr anchor="t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743645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04925" y="4347761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45966" y="4347761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87007" y="4347761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04925" y="357304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45966" y="357304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87007" y="3573049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236784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04925" y="4835873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45966" y="4835873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87007" y="4835873"/>
            <a:ext cx="2700068" cy="871759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04925" y="4254536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45966" y="4254536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87007" y="4254536"/>
            <a:ext cx="2700068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DA26CFEB-EEB5-48C2-8D53-ECE014994B8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304925" y="3856373"/>
            <a:ext cx="2700068" cy="409576"/>
          </a:xfrm>
        </p:spPr>
        <p:txBody>
          <a:bodyPr anchor="b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C26FA972-754E-4CA9-9992-0904466E752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745966" y="3856373"/>
            <a:ext cx="2700068" cy="409576"/>
          </a:xfrm>
        </p:spPr>
        <p:txBody>
          <a:bodyPr anchor="b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30D413B1-C0E9-4944-98B6-C951A85B5AB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187007" y="3856373"/>
            <a:ext cx="2700068" cy="409576"/>
          </a:xfrm>
        </p:spPr>
        <p:txBody>
          <a:bodyPr anchor="b">
            <a:no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44591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33450" y="4521548"/>
            <a:ext cx="2247900" cy="1012477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625850" y="4521548"/>
            <a:ext cx="2247900" cy="1012477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010650" y="4521548"/>
            <a:ext cx="2247900" cy="1012477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33450" y="3940211"/>
            <a:ext cx="2247900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625850" y="3940211"/>
            <a:ext cx="2247900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010650" y="3940211"/>
            <a:ext cx="2247900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09B6AA12-A084-4103-8964-C0A0401A6A8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318250" y="4521548"/>
            <a:ext cx="2247900" cy="1012477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41C80181-A97C-469F-8064-FB90C40A231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18250" y="3940211"/>
            <a:ext cx="2247900" cy="581337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4481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71450"/>
            <a:ext cx="8426450" cy="904875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838200" y="1781176"/>
            <a:ext cx="10515600" cy="3368794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814448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3 Columns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628900" y="2695776"/>
            <a:ext cx="3271568" cy="122716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628900" y="2114439"/>
            <a:ext cx="32715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08E75484-F2A8-4CDC-989E-6688612E932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15175" y="2695776"/>
            <a:ext cx="3271568" cy="122716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A32263FD-0D49-467D-9515-186756D888C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115175" y="2114439"/>
            <a:ext cx="32715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3707A15D-C651-4617-A7CB-A6BBD7BB571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628900" y="4953201"/>
            <a:ext cx="3271568" cy="122716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B7DC7291-A64E-4729-9552-0829B1D1674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628900" y="4371864"/>
            <a:ext cx="32715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A0B77A00-BE57-4FE8-B078-6A8525EA1BD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115175" y="4953201"/>
            <a:ext cx="3271568" cy="1227169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72AFEC9B-F5FC-497C-A165-FD2BF36E435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115175" y="4371864"/>
            <a:ext cx="3271568" cy="581337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080052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250830" y="2675693"/>
            <a:ext cx="2408208" cy="400541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891896" y="2675693"/>
            <a:ext cx="2408208" cy="400541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532961" y="2675693"/>
            <a:ext cx="2408208" cy="400541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B9B1E89-DBEB-4EF8-B5D7-8DD5C596E78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466850" y="5485635"/>
            <a:ext cx="1976168" cy="35319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6B1C1E5E-D987-4D0B-AB8B-FF9055D334B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107916" y="5485635"/>
            <a:ext cx="1976168" cy="35319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C076F29E-A5AF-4A54-B7BB-F49F54321DC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748981" y="5485635"/>
            <a:ext cx="1976168" cy="35319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250830" y="3280596"/>
            <a:ext cx="2408208" cy="184827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7924D3A4-D43C-4A9E-B6DF-967F1FC231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91896" y="3280596"/>
            <a:ext cx="2408208" cy="184827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E9B1E29-8290-40A0-84CF-3D3262755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532961" y="3280596"/>
            <a:ext cx="2408208" cy="184827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50830" y="2148071"/>
            <a:ext cx="240820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0714B541-8CE2-4551-BE5D-B5EC1FACE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891896" y="2148071"/>
            <a:ext cx="240820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95BAB16A-EBBC-4C13-B371-49628D1C027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532961" y="2148071"/>
            <a:ext cx="240820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3478743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8CD9768-3C6B-4FD1-AB48-A27FFD7A8304}"/>
              </a:ext>
            </a:extLst>
          </p:cNvPr>
          <p:cNvSpPr/>
          <p:nvPr userDrawn="1"/>
        </p:nvSpPr>
        <p:spPr>
          <a:xfrm>
            <a:off x="1" y="0"/>
            <a:ext cx="6096000" cy="6308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170319" y="2822342"/>
            <a:ext cx="3755364" cy="400541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B9B1E89-DBEB-4EF8-B5D7-8DD5C596E78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059917" y="5470491"/>
            <a:ext cx="1976168" cy="35319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843897" y="3427245"/>
            <a:ext cx="2408208" cy="184827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578634" y="2004051"/>
            <a:ext cx="2938734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14FF9917-4AFE-4550-90F0-A712CE19A9F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266319" y="2822342"/>
            <a:ext cx="3755364" cy="400541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99013262-5DCF-43EF-8667-B409C53DCFD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55917" y="5470491"/>
            <a:ext cx="1976168" cy="35319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>
                <a:lumMod val="20000"/>
                <a:lumOff val="8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BB17BD17-C2D0-4753-AAA0-B145B9D20D7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939897" y="3427245"/>
            <a:ext cx="2408208" cy="1848275"/>
          </a:xfrm>
        </p:spPr>
        <p:txBody>
          <a:bodyPr anchor="t">
            <a:noAutofit/>
          </a:bodyPr>
          <a:lstStyle>
            <a:lvl1pPr marL="0" indent="0" algn="ctr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D2459FF5-F153-4D32-AF30-A2F5DBB6810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674634" y="2004051"/>
            <a:ext cx="2938734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739605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3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8CD9768-3C6B-4FD1-AB48-A27FFD7A8304}"/>
              </a:ext>
            </a:extLst>
          </p:cNvPr>
          <p:cNvSpPr/>
          <p:nvPr userDrawn="1"/>
        </p:nvSpPr>
        <p:spPr>
          <a:xfrm flipH="1">
            <a:off x="6095998" y="1268413"/>
            <a:ext cx="6095999" cy="5040312"/>
          </a:xfrm>
          <a:prstGeom prst="rect">
            <a:avLst/>
          </a:prstGeom>
          <a:solidFill>
            <a:schemeClr val="tx1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889185" y="2246960"/>
            <a:ext cx="3036498" cy="400541"/>
          </a:xfrm>
        </p:spPr>
        <p:txBody>
          <a:bodyPr anchor="ctr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BF7BBD8F-7818-4182-8788-D9D64285AA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889185" y="3228838"/>
            <a:ext cx="3036496" cy="1092997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11AAD8C-B66E-4B71-8E32-52F82B780EA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889185" y="2647501"/>
            <a:ext cx="3036496" cy="581337"/>
          </a:xfrm>
        </p:spPr>
        <p:txBody>
          <a:bodyPr anchor="ctr">
            <a:noAutofit/>
          </a:bodyPr>
          <a:lstStyle>
            <a:lvl1pPr marL="0" indent="0" algn="l">
              <a:buNone/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14FF9917-4AFE-4550-90F0-A712CE19A9F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985185" y="2246960"/>
            <a:ext cx="3036498" cy="400541"/>
          </a:xfrm>
        </p:spPr>
        <p:txBody>
          <a:bodyPr anchor="ctr">
            <a:noAutofit/>
          </a:bodyPr>
          <a:lstStyle>
            <a:lvl1pPr marL="0" indent="0" algn="l">
              <a:buNone/>
              <a:defRPr sz="12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BB17BD17-C2D0-4753-AAA0-B145B9D20D7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985182" y="3228838"/>
            <a:ext cx="3036497" cy="1092997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D2459FF5-F153-4D32-AF30-A2F5DBB6810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985183" y="2647501"/>
            <a:ext cx="3036497" cy="581337"/>
          </a:xfrm>
        </p:spPr>
        <p:txBody>
          <a:bodyPr anchor="ctr">
            <a:noAutofit/>
          </a:bodyPr>
          <a:lstStyle>
            <a:lvl1pPr marL="0" indent="0" algn="l">
              <a:buNone/>
              <a:defRPr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B595D04-951D-4147-BDFA-A5613B270A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1268413"/>
            <a:ext cx="6095999" cy="5040312"/>
          </a:xfrm>
          <a:ln w="6350">
            <a:solidFill>
              <a:schemeClr val="bg1">
                <a:lumMod val="85000"/>
              </a:schemeClr>
            </a:solidFill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9C5B12B9-ECDA-4D94-A58F-27C4B7FA0492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6096000" y="1268413"/>
            <a:ext cx="6095999" cy="5040312"/>
          </a:xfrm>
          <a:ln w="6350">
            <a:solidFill>
              <a:schemeClr val="bg1">
                <a:lumMod val="85000"/>
              </a:schemeClr>
            </a:solidFill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122117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479266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120331" y="1924049"/>
            <a:ext cx="3233468" cy="5813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1924049"/>
            <a:ext cx="12191996" cy="4131693"/>
          </a:xfrm>
          <a:ln w="6350">
            <a:solidFill>
              <a:schemeClr val="bg1">
                <a:lumMod val="85000"/>
              </a:schemeClr>
            </a:solidFill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998959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page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122872" y="2276473"/>
            <a:ext cx="2974676" cy="352423"/>
          </a:xfrm>
          <a:prstGeom prst="round2Same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608662" y="2276473"/>
            <a:ext cx="2974676" cy="352423"/>
          </a:xfrm>
          <a:prstGeom prst="round2Same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094452" y="2276473"/>
            <a:ext cx="2974676" cy="352423"/>
          </a:xfrm>
          <a:prstGeom prst="round2Same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0FDF1D40-42EE-4E71-9475-7600B944B74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2872" y="2628896"/>
            <a:ext cx="2974676" cy="571505"/>
          </a:xfrm>
          <a:prstGeom prst="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099E440E-B7A9-4C54-8745-F53785D1BF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608662" y="2628896"/>
            <a:ext cx="2974676" cy="571505"/>
          </a:xfrm>
          <a:prstGeom prst="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D2B67B41-4659-48D5-B7F9-1AF060C10B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94452" y="2628896"/>
            <a:ext cx="2974676" cy="571505"/>
          </a:xfrm>
          <a:prstGeom prst="rect">
            <a:avLst/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62DEE6EF-12E2-4C1F-8150-40025242910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22872" y="3200401"/>
            <a:ext cx="2974676" cy="2206928"/>
          </a:xfrm>
          <a:prstGeom prst="round2SameRect">
            <a:avLst>
              <a:gd name="adj1" fmla="val 0"/>
              <a:gd name="adj2" fmla="val 3740"/>
            </a:avLst>
          </a:prstGeom>
          <a:solidFill>
            <a:schemeClr val="bg2"/>
          </a:solidFill>
          <a:effectLst>
            <a:outerShdw dist="38100" dir="5400000" algn="t" rotWithShape="0">
              <a:schemeClr val="accent3"/>
            </a:outerShdw>
          </a:effectLst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99A259FC-3557-4EAD-BEAF-604D5B5695C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08662" y="3200401"/>
            <a:ext cx="2974676" cy="2206928"/>
          </a:xfrm>
          <a:prstGeom prst="round2SameRect">
            <a:avLst>
              <a:gd name="adj1" fmla="val 0"/>
              <a:gd name="adj2" fmla="val 2736"/>
            </a:avLst>
          </a:prstGeom>
          <a:solidFill>
            <a:schemeClr val="bg2"/>
          </a:solidFill>
          <a:effectLst>
            <a:outerShdw dist="38100" dir="5400000" algn="t" rotWithShape="0">
              <a:schemeClr val="accent3"/>
            </a:outerShdw>
          </a:effectLst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0305AC2-95AC-451E-8E00-A19D90D78B9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94452" y="3200401"/>
            <a:ext cx="2974676" cy="2206928"/>
          </a:xfrm>
          <a:prstGeom prst="round2SameRect">
            <a:avLst>
              <a:gd name="adj1" fmla="val 0"/>
              <a:gd name="adj2" fmla="val 3127"/>
            </a:avLst>
          </a:prstGeom>
          <a:solidFill>
            <a:schemeClr val="bg2"/>
          </a:solidFill>
          <a:effectLst>
            <a:outerShdw dist="38100" dir="5400000" algn="t" rotWithShape="0">
              <a:schemeClr val="accent3"/>
            </a:outerShdw>
          </a:effectLst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412354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s p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269522" y="2863970"/>
            <a:ext cx="2681376" cy="21339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755312" y="2863970"/>
            <a:ext cx="2681376" cy="21339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241102" y="2863970"/>
            <a:ext cx="2681376" cy="21339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0FDF1D40-42EE-4E71-9475-7600B944B74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035116" y="4997926"/>
            <a:ext cx="1915782" cy="647883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099E440E-B7A9-4C54-8745-F53785D1BF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20906" y="4997926"/>
            <a:ext cx="1915782" cy="647883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D2B67B41-4659-48D5-B7F9-1AF060C10B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06696" y="4997926"/>
            <a:ext cx="1915782" cy="647883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 marL="0" indent="0" algn="l"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D3CBEBB2-DC16-4F2C-9B70-2E3D338D6672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328378" y="4997925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DC2E9374-2216-45C5-922B-4D4BACF1B29A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814168" y="4997925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A25C7A58-901C-47B2-A86C-EF8DABB0F479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299958" y="4997925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474539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3 Columns p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1269522" y="3723048"/>
            <a:ext cx="2681376" cy="12594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4755312" y="3723048"/>
            <a:ext cx="2681376" cy="12594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8241102" y="3723048"/>
            <a:ext cx="2681376" cy="1259456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0FDF1D40-42EE-4E71-9475-7600B944B74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035116" y="2656464"/>
            <a:ext cx="1915782" cy="647883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099E440E-B7A9-4C54-8745-F53785D1BF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20906" y="2656464"/>
            <a:ext cx="1915782" cy="647883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D2B67B41-4659-48D5-B7F9-1AF060C10B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06696" y="2656464"/>
            <a:ext cx="1915782" cy="647883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D3CBEBB2-DC16-4F2C-9B70-2E3D338D6672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328378" y="2656463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DC2E9374-2216-45C5-922B-4D4BACF1B29A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814168" y="2656463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A25C7A58-901C-47B2-A86C-EF8DABB0F479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299958" y="2656463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550191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3 Columns p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6280031" y="2078494"/>
            <a:ext cx="3157268" cy="1967295"/>
          </a:xfrm>
          <a:prstGeom prst="rect">
            <a:avLst/>
          </a:prstGeom>
          <a:noFill/>
        </p:spPr>
        <p:txBody>
          <a:bodyPr lIns="91440" tIns="91440" rIns="91440" bIns="91440" anchor="t"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0FDF1D40-42EE-4E71-9475-7600B944B74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16935" y="2078495"/>
            <a:ext cx="2286718" cy="647883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D3CBEBB2-DC16-4F2C-9B70-2E3D338D6672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2510197" y="2078494"/>
            <a:ext cx="647883" cy="6478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0">
            <a:noFill/>
          </a:ln>
          <a:effectLst/>
        </p:spPr>
        <p:txBody>
          <a:bodyPr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547683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Content Placeholder 81"/>
          <p:cNvSpPr>
            <a:spLocks noGrp="1"/>
          </p:cNvSpPr>
          <p:nvPr>
            <p:ph sz="quarter" idx="15"/>
          </p:nvPr>
        </p:nvSpPr>
        <p:spPr>
          <a:xfrm>
            <a:off x="838201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6" name="Content Placeholder 81"/>
          <p:cNvSpPr>
            <a:spLocks noGrp="1"/>
          </p:cNvSpPr>
          <p:nvPr>
            <p:ph sz="quarter" idx="17"/>
          </p:nvPr>
        </p:nvSpPr>
        <p:spPr>
          <a:xfrm>
            <a:off x="2613304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8" hasCustomPrompt="1"/>
          </p:nvPr>
        </p:nvSpPr>
        <p:spPr>
          <a:xfrm>
            <a:off x="2613303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8" name="Content Placeholder 81"/>
          <p:cNvSpPr>
            <a:spLocks noGrp="1"/>
          </p:cNvSpPr>
          <p:nvPr>
            <p:ph sz="quarter" idx="19"/>
          </p:nvPr>
        </p:nvSpPr>
        <p:spPr>
          <a:xfrm>
            <a:off x="4388407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4388406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0" name="Content Placeholder 81"/>
          <p:cNvSpPr>
            <a:spLocks noGrp="1"/>
          </p:cNvSpPr>
          <p:nvPr>
            <p:ph sz="quarter" idx="21"/>
          </p:nvPr>
        </p:nvSpPr>
        <p:spPr>
          <a:xfrm>
            <a:off x="7938613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7938612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Content Placeholder 81"/>
          <p:cNvSpPr>
            <a:spLocks noGrp="1"/>
          </p:cNvSpPr>
          <p:nvPr>
            <p:ph sz="quarter" idx="23"/>
          </p:nvPr>
        </p:nvSpPr>
        <p:spPr>
          <a:xfrm>
            <a:off x="6163510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6163509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4" name="Content Placeholder 81"/>
          <p:cNvSpPr>
            <a:spLocks noGrp="1"/>
          </p:cNvSpPr>
          <p:nvPr>
            <p:ph sz="quarter" idx="25"/>
          </p:nvPr>
        </p:nvSpPr>
        <p:spPr>
          <a:xfrm>
            <a:off x="9713718" y="5024927"/>
            <a:ext cx="1640081" cy="897310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9713717" y="5922236"/>
            <a:ext cx="1640081" cy="276537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574369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71245"/>
            <a:ext cx="5024215" cy="2311840"/>
          </a:xfrm>
        </p:spPr>
        <p:txBody>
          <a:bodyPr anchor="t">
            <a:normAutofit/>
          </a:bodyPr>
          <a:lstStyle>
            <a:lvl1pPr algn="r">
              <a:defRPr sz="4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5973510" y="3871245"/>
            <a:ext cx="5380290" cy="2311840"/>
          </a:xfrm>
        </p:spPr>
        <p:txBody>
          <a:bodyPr numCol="2" spcCol="360000">
            <a:no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716142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1781176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4454525" y="1781176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8070850" y="1781176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9" hasCustomPrompt="1"/>
          </p:nvPr>
        </p:nvSpPr>
        <p:spPr>
          <a:xfrm>
            <a:off x="838200" y="3990977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20" hasCustomPrompt="1"/>
          </p:nvPr>
        </p:nvSpPr>
        <p:spPr>
          <a:xfrm>
            <a:off x="4454525" y="3990977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21" hasCustomPrompt="1"/>
          </p:nvPr>
        </p:nvSpPr>
        <p:spPr>
          <a:xfrm>
            <a:off x="8070850" y="3990977"/>
            <a:ext cx="3282950" cy="185737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8888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1781175"/>
            <a:ext cx="3282950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4454525" y="1781175"/>
            <a:ext cx="3282950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8070850" y="1781175"/>
            <a:ext cx="3282950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A592CCC-BC1A-4AA6-AA75-A6D2DED6DAC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5132716"/>
            <a:ext cx="3282950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16337BC2-6D4A-4A86-BBF3-37A9FA56BB0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54525" y="5132716"/>
            <a:ext cx="3282950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B5462943-2CA8-4144-9E05-66B139AF7E6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70850" y="5132716"/>
            <a:ext cx="3282950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865300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199" y="1781175"/>
            <a:ext cx="2508849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3507116" y="1781175"/>
            <a:ext cx="2508849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6176033" y="1781175"/>
            <a:ext cx="2508849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A592CCC-BC1A-4AA6-AA75-A6D2DED6DAC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199" y="5132716"/>
            <a:ext cx="2508849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16337BC2-6D4A-4A86-BBF3-37A9FA56BB0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507116" y="5132716"/>
            <a:ext cx="2508849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B5462943-2CA8-4144-9E05-66B139AF7E6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176033" y="5132716"/>
            <a:ext cx="2508849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45C5E2E1-A8D5-4873-A233-FEA9A744DC0B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844951" y="1781175"/>
            <a:ext cx="2508849" cy="3351541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BBDB9AA6-F69A-411D-8089-DB3F0677F23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844951" y="5132716"/>
            <a:ext cx="2508849" cy="629729"/>
          </a:xfrm>
          <a:solidFill>
            <a:schemeClr val="tx1"/>
          </a:solidFill>
        </p:spPr>
        <p:txBody>
          <a:bodyPr lIns="274320" rIns="274320" anchor="t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61689242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400300"/>
            <a:ext cx="4241800" cy="2847976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4333875" y="2400300"/>
            <a:ext cx="3524250" cy="2847976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7950200" y="2400300"/>
            <a:ext cx="4241800" cy="2847976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037221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3648" y="3845"/>
            <a:ext cx="8531002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3648" y="1019174"/>
            <a:ext cx="8531002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2510287"/>
            <a:ext cx="2396706" cy="2544793"/>
          </a:xfrm>
          <a:prstGeom prst="roundRect">
            <a:avLst>
              <a:gd name="adj" fmla="val 246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E4B88E77-5298-4AA6-9D7D-C65E489D13C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544499" y="2510287"/>
            <a:ext cx="2396706" cy="2544793"/>
          </a:xfrm>
          <a:prstGeom prst="roundRect">
            <a:avLst>
              <a:gd name="adj" fmla="val 246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AC51092-C1C3-4343-B20C-88CDC940B435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50798" y="2510287"/>
            <a:ext cx="2396706" cy="2544793"/>
          </a:xfrm>
          <a:prstGeom prst="roundRect">
            <a:avLst>
              <a:gd name="adj" fmla="val 246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78E895D-96A3-4C54-8781-B5C9D2AD020F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957096" y="2510287"/>
            <a:ext cx="2396706" cy="2544793"/>
          </a:xfrm>
          <a:prstGeom prst="roundRect">
            <a:avLst>
              <a:gd name="adj" fmla="val 246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4787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3940" userDrawn="1">
          <p15:clr>
            <a:srgbClr val="FBAE40"/>
          </p15:clr>
        </p15:guide>
      </p15:sldGuideLst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332119" y="2156603"/>
            <a:ext cx="3212379" cy="254479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E4B88E77-5298-4AA6-9D7D-C65E489D13C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87477" y="2156603"/>
            <a:ext cx="3212379" cy="254479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AC51092-C1C3-4343-B20C-88CDC940B435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242835" y="2156603"/>
            <a:ext cx="3212379" cy="254479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6350">
            <a:noFill/>
          </a:ln>
          <a:effectLst/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67207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1781175"/>
            <a:ext cx="2181225" cy="21145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7667625" y="1781176"/>
            <a:ext cx="3686175" cy="2114548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9" hasCustomPrompt="1"/>
          </p:nvPr>
        </p:nvSpPr>
        <p:spPr>
          <a:xfrm>
            <a:off x="838200" y="3990976"/>
            <a:ext cx="4457700" cy="2162173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21" hasCustomPrompt="1"/>
          </p:nvPr>
        </p:nvSpPr>
        <p:spPr>
          <a:xfrm>
            <a:off x="7667625" y="3990976"/>
            <a:ext cx="3686175" cy="2162173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22" hasCustomPrompt="1"/>
          </p:nvPr>
        </p:nvSpPr>
        <p:spPr>
          <a:xfrm>
            <a:off x="3114675" y="1781175"/>
            <a:ext cx="2181225" cy="21145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3" hasCustomPrompt="1"/>
          </p:nvPr>
        </p:nvSpPr>
        <p:spPr>
          <a:xfrm>
            <a:off x="5391150" y="1781175"/>
            <a:ext cx="2181225" cy="1209675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24" hasCustomPrompt="1"/>
          </p:nvPr>
        </p:nvSpPr>
        <p:spPr>
          <a:xfrm>
            <a:off x="5391150" y="3086100"/>
            <a:ext cx="2181225" cy="3067049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224498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aller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838200" y="2657476"/>
            <a:ext cx="2476500" cy="252412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934954CD-C06C-4932-95F1-5CD4BA0BEB2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523972" y="3560052"/>
            <a:ext cx="1590953" cy="1621548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83B23C8E-B96B-4B96-8BBB-4256C06F0B1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24197" y="3560051"/>
            <a:ext cx="3343553" cy="2524123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67714684-98A0-4A0A-8913-173D16164E4F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3523972" y="808045"/>
            <a:ext cx="3343553" cy="2524123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38DA1A-953E-4B3B-8DA0-D1848CD16BF9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076797" y="1710620"/>
            <a:ext cx="1590953" cy="1621548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FC4CC93C-C969-4A6D-BCAB-CB4667FC3611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7300" y="2657476"/>
            <a:ext cx="2476500" cy="2524124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16048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Galler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1346200" y="1268760"/>
            <a:ext cx="9499600" cy="4699000"/>
          </a:xfrm>
          <a:solidFill>
            <a:schemeClr val="bg1">
              <a:lumMod val="95000"/>
            </a:schemeClr>
          </a:solidFill>
          <a:ln w="6350">
            <a:noFill/>
          </a:ln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lang="en-US" dirty="0"/>
              <a:t>Click icon to insert picture or drag and drop picture from folder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170833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orial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5"/>
            <a:ext cx="8426450" cy="904875"/>
          </a:xfrm>
        </p:spPr>
        <p:txBody>
          <a:bodyPr anchor="b">
            <a:normAutofit/>
          </a:bodyPr>
          <a:lstStyle>
            <a:lvl1pPr algn="l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8426450" cy="409575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38200" y="1781176"/>
            <a:ext cx="3409950" cy="1981198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2"/>
          </p:nvPr>
        </p:nvSpPr>
        <p:spPr>
          <a:xfrm>
            <a:off x="4391025" y="1781176"/>
            <a:ext cx="3409950" cy="1981198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7943850" y="1781176"/>
            <a:ext cx="3409950" cy="1981198"/>
          </a:xfrm>
          <a:solidFill>
            <a:schemeClr val="accent3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24"/>
          </p:nvPr>
        </p:nvSpPr>
        <p:spPr>
          <a:xfrm>
            <a:off x="838200" y="3962402"/>
            <a:ext cx="3409950" cy="1981198"/>
          </a:xfrm>
          <a:solidFill>
            <a:schemeClr val="accent4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25"/>
          </p:nvPr>
        </p:nvSpPr>
        <p:spPr>
          <a:xfrm>
            <a:off x="4391025" y="3962402"/>
            <a:ext cx="3409950" cy="1981198"/>
          </a:xfrm>
          <a:solidFill>
            <a:schemeClr val="tx1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26"/>
          </p:nvPr>
        </p:nvSpPr>
        <p:spPr>
          <a:xfrm>
            <a:off x="7943850" y="3962402"/>
            <a:ext cx="3409950" cy="1981198"/>
          </a:xfrm>
          <a:solidFill>
            <a:schemeClr val="accent6"/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31400" indent="0">
              <a:buNone/>
              <a:defRPr/>
            </a:lvl2pPr>
            <a:lvl3pPr marL="311400" indent="0">
              <a:buNone/>
              <a:defRPr/>
            </a:lvl3pPr>
            <a:lvl4pPr marL="491400" indent="0">
              <a:buNone/>
              <a:defRPr/>
            </a:lvl4pPr>
            <a:lvl5pPr marL="671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598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38" Type="http://schemas.openxmlformats.org/officeDocument/2006/relationships/slideLayout" Target="../slideLayouts/slideLayout138.xml"/><Relationship Id="rId154" Type="http://schemas.openxmlformats.org/officeDocument/2006/relationships/slideLayout" Target="../slideLayouts/slideLayout154.xml"/><Relationship Id="rId159" Type="http://schemas.openxmlformats.org/officeDocument/2006/relationships/slideLayout" Target="../slideLayouts/slideLayout159.xml"/><Relationship Id="rId16" Type="http://schemas.openxmlformats.org/officeDocument/2006/relationships/slideLayout" Target="../slideLayouts/slideLayout16.xml"/><Relationship Id="rId107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28" Type="http://schemas.openxmlformats.org/officeDocument/2006/relationships/slideLayout" Target="../slideLayouts/slideLayout128.xml"/><Relationship Id="rId144" Type="http://schemas.openxmlformats.org/officeDocument/2006/relationships/slideLayout" Target="../slideLayouts/slideLayout144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95" Type="http://schemas.openxmlformats.org/officeDocument/2006/relationships/slideLayout" Target="../slideLayouts/slideLayout95.xml"/><Relationship Id="rId160" Type="http://schemas.openxmlformats.org/officeDocument/2006/relationships/slideLayout" Target="../slideLayouts/slideLayout160.xml"/><Relationship Id="rId165" Type="http://schemas.openxmlformats.org/officeDocument/2006/relationships/slideLayout" Target="../slideLayouts/slideLayout165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18" Type="http://schemas.openxmlformats.org/officeDocument/2006/relationships/slideLayout" Target="../slideLayouts/slideLayout118.xml"/><Relationship Id="rId134" Type="http://schemas.openxmlformats.org/officeDocument/2006/relationships/slideLayout" Target="../slideLayouts/slideLayout134.xml"/><Relationship Id="rId139" Type="http://schemas.openxmlformats.org/officeDocument/2006/relationships/slideLayout" Target="../slideLayouts/slideLayout139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55" Type="http://schemas.openxmlformats.org/officeDocument/2006/relationships/slideLayout" Target="../slideLayouts/slideLayout15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108" Type="http://schemas.openxmlformats.org/officeDocument/2006/relationships/slideLayout" Target="../slideLayouts/slideLayout108.xml"/><Relationship Id="rId124" Type="http://schemas.openxmlformats.org/officeDocument/2006/relationships/slideLayout" Target="../slideLayouts/slideLayout124.xml"/><Relationship Id="rId129" Type="http://schemas.openxmlformats.org/officeDocument/2006/relationships/slideLayout" Target="../slideLayouts/slideLayout129.xml"/><Relationship Id="rId54" Type="http://schemas.openxmlformats.org/officeDocument/2006/relationships/slideLayout" Target="../slideLayouts/slideLayout54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91" Type="http://schemas.openxmlformats.org/officeDocument/2006/relationships/slideLayout" Target="../slideLayouts/slideLayout91.xml"/><Relationship Id="rId96" Type="http://schemas.openxmlformats.org/officeDocument/2006/relationships/slideLayout" Target="../slideLayouts/slideLayout96.xml"/><Relationship Id="rId140" Type="http://schemas.openxmlformats.org/officeDocument/2006/relationships/slideLayout" Target="../slideLayouts/slideLayout140.xml"/><Relationship Id="rId145" Type="http://schemas.openxmlformats.org/officeDocument/2006/relationships/slideLayout" Target="../slideLayouts/slideLayout145.xml"/><Relationship Id="rId161" Type="http://schemas.openxmlformats.org/officeDocument/2006/relationships/slideLayout" Target="../slideLayouts/slideLayout161.xml"/><Relationship Id="rId166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14" Type="http://schemas.openxmlformats.org/officeDocument/2006/relationships/slideLayout" Target="../slideLayouts/slideLayout114.xml"/><Relationship Id="rId119" Type="http://schemas.openxmlformats.org/officeDocument/2006/relationships/slideLayout" Target="../slideLayouts/slideLayout119.xml"/><Relationship Id="rId127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30" Type="http://schemas.openxmlformats.org/officeDocument/2006/relationships/slideLayout" Target="../slideLayouts/slideLayout130.xml"/><Relationship Id="rId135" Type="http://schemas.openxmlformats.org/officeDocument/2006/relationships/slideLayout" Target="../slideLayouts/slideLayout135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151" Type="http://schemas.openxmlformats.org/officeDocument/2006/relationships/slideLayout" Target="../slideLayouts/slideLayout151.xml"/><Relationship Id="rId156" Type="http://schemas.openxmlformats.org/officeDocument/2006/relationships/slideLayout" Target="../slideLayouts/slideLayout156.xml"/><Relationship Id="rId164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slideLayout" Target="../slideLayouts/slideLayout10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120" Type="http://schemas.openxmlformats.org/officeDocument/2006/relationships/slideLayout" Target="../slideLayouts/slideLayout120.xml"/><Relationship Id="rId125" Type="http://schemas.openxmlformats.org/officeDocument/2006/relationships/slideLayout" Target="../slideLayouts/slideLayout125.xml"/><Relationship Id="rId141" Type="http://schemas.openxmlformats.org/officeDocument/2006/relationships/slideLayout" Target="../slideLayouts/slideLayout141.xml"/><Relationship Id="rId146" Type="http://schemas.openxmlformats.org/officeDocument/2006/relationships/slideLayout" Target="../slideLayouts/slideLayout146.xml"/><Relationship Id="rId16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162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15" Type="http://schemas.openxmlformats.org/officeDocument/2006/relationships/slideLayout" Target="../slideLayouts/slideLayout115.xml"/><Relationship Id="rId131" Type="http://schemas.openxmlformats.org/officeDocument/2006/relationships/slideLayout" Target="../slideLayouts/slideLayout131.xml"/><Relationship Id="rId136" Type="http://schemas.openxmlformats.org/officeDocument/2006/relationships/slideLayout" Target="../slideLayouts/slideLayout136.xml"/><Relationship Id="rId157" Type="http://schemas.openxmlformats.org/officeDocument/2006/relationships/slideLayout" Target="../slideLayouts/slideLayout157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52" Type="http://schemas.openxmlformats.org/officeDocument/2006/relationships/slideLayout" Target="../slideLayouts/slideLayout15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168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163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3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Relationship Id="rId116" Type="http://schemas.openxmlformats.org/officeDocument/2006/relationships/slideLayout" Target="../slideLayouts/slideLayout116.xml"/><Relationship Id="rId137" Type="http://schemas.openxmlformats.org/officeDocument/2006/relationships/slideLayout" Target="../slideLayouts/slideLayout137.xml"/><Relationship Id="rId158" Type="http://schemas.openxmlformats.org/officeDocument/2006/relationships/slideLayout" Target="../slideLayouts/slideLayout15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slideLayout" Target="../slideLayouts/slideLayout62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53" Type="http://schemas.openxmlformats.org/officeDocument/2006/relationships/slideLayout" Target="../slideLayouts/slideLayout1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-27384"/>
            <a:ext cx="84264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Rounded Rectangle 26"/>
          <p:cNvSpPr/>
          <p:nvPr userDrawn="1"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en-US" sz="1400" b="0" smtClean="0">
                <a:solidFill>
                  <a:schemeClr val="tx2"/>
                </a:solidFill>
                <a:latin typeface="+mn-lt"/>
              </a:rPr>
              <a:pPr algn="l"/>
              <a:t>‹Nr.›</a:t>
            </a:fld>
            <a:endParaRPr lang="en-GB" sz="1400" b="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6" name="Grafik 7">
            <a:extLst>
              <a:ext uri="{FF2B5EF4-FFF2-40B4-BE49-F238E27FC236}">
                <a16:creationId xmlns:a16="http://schemas.microsoft.com/office/drawing/2014/main" id="{BC597DF4-7CB7-49BB-8D5D-4A0E645EFF83}"/>
              </a:ext>
            </a:extLst>
          </p:cNvPr>
          <p:cNvPicPr>
            <a:picLocks noChangeAspect="1"/>
          </p:cNvPicPr>
          <p:nvPr userDrawn="1"/>
        </p:nvPicPr>
        <p:blipFill>
          <a:blip r:embed="rId16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  <a:ln>
            <a:noFill/>
          </a:ln>
        </p:spPr>
      </p:pic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DD0AC510-15F1-40EB-B9E4-3676454699FE}"/>
              </a:ext>
            </a:extLst>
          </p:cNvPr>
          <p:cNvSpPr txBox="1">
            <a:spLocks/>
          </p:cNvSpPr>
          <p:nvPr userDrawn="1"/>
        </p:nvSpPr>
        <p:spPr>
          <a:xfrm>
            <a:off x="7069930" y="6528558"/>
            <a:ext cx="1080120" cy="244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DD3AC0-B594-4B17-916D-8672781E176E}" type="datetime1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11.08.2021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BA63D06F-D24C-4622-8593-A48AF1B1FA3D}"/>
              </a:ext>
            </a:extLst>
          </p:cNvPr>
          <p:cNvSpPr txBox="1">
            <a:spLocks/>
          </p:cNvSpPr>
          <p:nvPr userDrawn="1"/>
        </p:nvSpPr>
        <p:spPr>
          <a:xfrm>
            <a:off x="445194" y="6540475"/>
            <a:ext cx="6480720" cy="2211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© Ministerium der Finanzen des Landes Sachsen-Anhalt</a:t>
            </a:r>
          </a:p>
        </p:txBody>
      </p:sp>
    </p:spTree>
    <p:extLst>
      <p:ext uri="{BB962C8B-B14F-4D97-AF65-F5344CB8AC3E}">
        <p14:creationId xmlns:p14="http://schemas.microsoft.com/office/powerpoint/2010/main" val="564959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804" r:id="rId3"/>
    <p:sldLayoutId id="2147483845" r:id="rId4"/>
    <p:sldLayoutId id="2147483846" r:id="rId5"/>
    <p:sldLayoutId id="2147483816" r:id="rId6"/>
    <p:sldLayoutId id="2147483817" r:id="rId7"/>
    <p:sldLayoutId id="2147483748" r:id="rId8"/>
    <p:sldLayoutId id="2147483692" r:id="rId9"/>
    <p:sldLayoutId id="2147483714" r:id="rId10"/>
    <p:sldLayoutId id="2147483710" r:id="rId11"/>
    <p:sldLayoutId id="2147483711" r:id="rId12"/>
    <p:sldLayoutId id="2147483657" r:id="rId13"/>
    <p:sldLayoutId id="2147483709" r:id="rId14"/>
    <p:sldLayoutId id="2147483701" r:id="rId15"/>
    <p:sldLayoutId id="2147483691" r:id="rId16"/>
    <p:sldLayoutId id="2147483797" r:id="rId17"/>
    <p:sldLayoutId id="2147483704" r:id="rId18"/>
    <p:sldLayoutId id="2147483698" r:id="rId19"/>
    <p:sldLayoutId id="2147483809" r:id="rId20"/>
    <p:sldLayoutId id="2147483793" r:id="rId21"/>
    <p:sldLayoutId id="2147483794" r:id="rId22"/>
    <p:sldLayoutId id="2147483693" r:id="rId23"/>
    <p:sldLayoutId id="2147483694" r:id="rId24"/>
    <p:sldLayoutId id="2147483827" r:id="rId25"/>
    <p:sldLayoutId id="2147483828" r:id="rId26"/>
    <p:sldLayoutId id="2147483690" r:id="rId27"/>
    <p:sldLayoutId id="2147483688" r:id="rId28"/>
    <p:sldLayoutId id="2147483719" r:id="rId29"/>
    <p:sldLayoutId id="2147483835" r:id="rId30"/>
    <p:sldLayoutId id="2147483836" r:id="rId31"/>
    <p:sldLayoutId id="2147483743" r:id="rId32"/>
    <p:sldLayoutId id="2147483786" r:id="rId33"/>
    <p:sldLayoutId id="2147483787" r:id="rId34"/>
    <p:sldLayoutId id="2147483722" r:id="rId35"/>
    <p:sldLayoutId id="2147483712" r:id="rId36"/>
    <p:sldLayoutId id="2147483705" r:id="rId37"/>
    <p:sldLayoutId id="2147483706" r:id="rId38"/>
    <p:sldLayoutId id="2147483707" r:id="rId39"/>
    <p:sldLayoutId id="2147483754" r:id="rId40"/>
    <p:sldLayoutId id="2147483768" r:id="rId41"/>
    <p:sldLayoutId id="2147483826" r:id="rId42"/>
    <p:sldLayoutId id="2147483778" r:id="rId43"/>
    <p:sldLayoutId id="2147483769" r:id="rId44"/>
    <p:sldLayoutId id="2147483770" r:id="rId45"/>
    <p:sldLayoutId id="2147483800" r:id="rId46"/>
    <p:sldLayoutId id="2147483777" r:id="rId47"/>
    <p:sldLayoutId id="2147483771" r:id="rId48"/>
    <p:sldLayoutId id="2147483750" r:id="rId49"/>
    <p:sldLayoutId id="2147483752" r:id="rId50"/>
    <p:sldLayoutId id="2147483751" r:id="rId51"/>
    <p:sldLayoutId id="2147483762" r:id="rId52"/>
    <p:sldLayoutId id="2147483756" r:id="rId53"/>
    <p:sldLayoutId id="2147483755" r:id="rId54"/>
    <p:sldLayoutId id="2147483753" r:id="rId55"/>
    <p:sldLayoutId id="2147483803" r:id="rId56"/>
    <p:sldLayoutId id="2147483772" r:id="rId57"/>
    <p:sldLayoutId id="2147483749" r:id="rId58"/>
    <p:sldLayoutId id="2147483746" r:id="rId59"/>
    <p:sldLayoutId id="2147483822" r:id="rId60"/>
    <p:sldLayoutId id="2147483841" r:id="rId61"/>
    <p:sldLayoutId id="2147483823" r:id="rId62"/>
    <p:sldLayoutId id="2147483819" r:id="rId63"/>
    <p:sldLayoutId id="2147483760" r:id="rId64"/>
    <p:sldLayoutId id="2147483810" r:id="rId65"/>
    <p:sldLayoutId id="2147483727" r:id="rId66"/>
    <p:sldLayoutId id="2147483831" r:id="rId67"/>
    <p:sldLayoutId id="2147483796" r:id="rId68"/>
    <p:sldLayoutId id="2147483837" r:id="rId69"/>
    <p:sldLayoutId id="2147483773" r:id="rId70"/>
    <p:sldLayoutId id="2147483757" r:id="rId71"/>
    <p:sldLayoutId id="2147483758" r:id="rId72"/>
    <p:sldLayoutId id="2147483759" r:id="rId73"/>
    <p:sldLayoutId id="2147483747" r:id="rId74"/>
    <p:sldLayoutId id="2147483739" r:id="rId75"/>
    <p:sldLayoutId id="2147483744" r:id="rId76"/>
    <p:sldLayoutId id="2147483729" r:id="rId77"/>
    <p:sldLayoutId id="2147483830" r:id="rId78"/>
    <p:sldLayoutId id="2147483832" r:id="rId79"/>
    <p:sldLayoutId id="2147483734" r:id="rId80"/>
    <p:sldLayoutId id="2147483724" r:id="rId81"/>
    <p:sldLayoutId id="2147483761" r:id="rId82"/>
    <p:sldLayoutId id="2147483764" r:id="rId83"/>
    <p:sldLayoutId id="2147483689" r:id="rId84"/>
    <p:sldLayoutId id="2147483708" r:id="rId85"/>
    <p:sldLayoutId id="2147483713" r:id="rId86"/>
    <p:sldLayoutId id="2147483790" r:id="rId87"/>
    <p:sldLayoutId id="2147483791" r:id="rId88"/>
    <p:sldLayoutId id="2147483687" r:id="rId89"/>
    <p:sldLayoutId id="2147483679" r:id="rId90"/>
    <p:sldLayoutId id="2147483833" r:id="rId91"/>
    <p:sldLayoutId id="2147483834" r:id="rId92"/>
    <p:sldLayoutId id="2147483766" r:id="rId93"/>
    <p:sldLayoutId id="2147483735" r:id="rId94"/>
    <p:sldLayoutId id="2147483780" r:id="rId95"/>
    <p:sldLayoutId id="2147483696" r:id="rId96"/>
    <p:sldLayoutId id="2147483765" r:id="rId97"/>
    <p:sldLayoutId id="2147483767" r:id="rId98"/>
    <p:sldLayoutId id="2147483678" r:id="rId99"/>
    <p:sldLayoutId id="2147483672" r:id="rId100"/>
    <p:sldLayoutId id="2147483667" r:id="rId101"/>
    <p:sldLayoutId id="2147483668" r:id="rId102"/>
    <p:sldLayoutId id="2147483720" r:id="rId103"/>
    <p:sldLayoutId id="2147483699" r:id="rId104"/>
    <p:sldLayoutId id="2147483669" r:id="rId105"/>
    <p:sldLayoutId id="2147483842" r:id="rId106"/>
    <p:sldLayoutId id="2147483843" r:id="rId107"/>
    <p:sldLayoutId id="2147483820" r:id="rId108"/>
    <p:sldLayoutId id="2147483824" r:id="rId109"/>
    <p:sldLayoutId id="2147483829" r:id="rId110"/>
    <p:sldLayoutId id="2147483821" r:id="rId111"/>
    <p:sldLayoutId id="2147483684" r:id="rId112"/>
    <p:sldLayoutId id="2147483795" r:id="rId113"/>
    <p:sldLayoutId id="2147483798" r:id="rId114"/>
    <p:sldLayoutId id="2147483779" r:id="rId115"/>
    <p:sldLayoutId id="2147483763" r:id="rId116"/>
    <p:sldLayoutId id="2147483844" r:id="rId117"/>
    <p:sldLayoutId id="2147483774" r:id="rId118"/>
    <p:sldLayoutId id="2147483781" r:id="rId119"/>
    <p:sldLayoutId id="2147483839" r:id="rId120"/>
    <p:sldLayoutId id="2147483782" r:id="rId121"/>
    <p:sldLayoutId id="2147483788" r:id="rId122"/>
    <p:sldLayoutId id="2147483789" r:id="rId123"/>
    <p:sldLayoutId id="2147483784" r:id="rId124"/>
    <p:sldLayoutId id="2147483825" r:id="rId125"/>
    <p:sldLayoutId id="2147483725" r:id="rId126"/>
    <p:sldLayoutId id="2147483730" r:id="rId127"/>
    <p:sldLayoutId id="2147483745" r:id="rId128"/>
    <p:sldLayoutId id="2147483731" r:id="rId129"/>
    <p:sldLayoutId id="2147483838" r:id="rId130"/>
    <p:sldLayoutId id="2147483801" r:id="rId131"/>
    <p:sldLayoutId id="2147483802" r:id="rId132"/>
    <p:sldLayoutId id="2147483732" r:id="rId133"/>
    <p:sldLayoutId id="2147483733" r:id="rId134"/>
    <p:sldLayoutId id="2147483726" r:id="rId135"/>
    <p:sldLayoutId id="2147483736" r:id="rId136"/>
    <p:sldLayoutId id="2147483799" r:id="rId137"/>
    <p:sldLayoutId id="2147483728" r:id="rId138"/>
    <p:sldLayoutId id="2147483813" r:id="rId139"/>
    <p:sldLayoutId id="2147483840" r:id="rId140"/>
    <p:sldLayoutId id="2147483697" r:id="rId141"/>
    <p:sldLayoutId id="2147483662" r:id="rId142"/>
    <p:sldLayoutId id="2147483663" r:id="rId143"/>
    <p:sldLayoutId id="2147483723" r:id="rId144"/>
    <p:sldLayoutId id="2147483703" r:id="rId145"/>
    <p:sldLayoutId id="2147483805" r:id="rId146"/>
    <p:sldLayoutId id="2147483695" r:id="rId147"/>
    <p:sldLayoutId id="2147483700" r:id="rId148"/>
    <p:sldLayoutId id="2147483676" r:id="rId149"/>
    <p:sldLayoutId id="2147483783" r:id="rId150"/>
    <p:sldLayoutId id="2147483741" r:id="rId151"/>
    <p:sldLayoutId id="2147483785" r:id="rId152"/>
    <p:sldLayoutId id="2147483775" r:id="rId153"/>
    <p:sldLayoutId id="2147483818" r:id="rId154"/>
    <p:sldLayoutId id="2147483792" r:id="rId155"/>
    <p:sldLayoutId id="2147483776" r:id="rId156"/>
    <p:sldLayoutId id="2147483812" r:id="rId157"/>
    <p:sldLayoutId id="2147483811" r:id="rId158"/>
    <p:sldLayoutId id="2147483814" r:id="rId159"/>
    <p:sldLayoutId id="2147483815" r:id="rId160"/>
    <p:sldLayoutId id="2147483738" r:id="rId161"/>
    <p:sldLayoutId id="2147483673" r:id="rId162"/>
    <p:sldLayoutId id="2147483670" r:id="rId163"/>
    <p:sldLayoutId id="2147483671" r:id="rId164"/>
    <p:sldLayoutId id="2147483740" r:id="rId165"/>
    <p:sldLayoutId id="2147483847" r:id="rId16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60000" indent="-22860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40000" indent="-228600" algn="l" defTabSz="914400" rtl="0" eaLnBrk="1" latinLnBrk="0" hangingPunct="1">
        <a:lnSpc>
          <a:spcPct val="12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720000" indent="-228600" algn="l" defTabSz="914400" rtl="0" eaLnBrk="1" latinLnBrk="0" hangingPunct="1">
        <a:lnSpc>
          <a:spcPct val="120000"/>
        </a:lnSpc>
        <a:spcBef>
          <a:spcPts val="500"/>
        </a:spcBef>
        <a:buFont typeface="Symbol" panose="05050102010706020507" pitchFamily="18" charset="2"/>
        <a:buChar char="-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900000" indent="-22860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Ø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836" userDrawn="1">
          <p15:clr>
            <a:srgbClr val="F26B43"/>
          </p15:clr>
        </p15:guide>
        <p15:guide id="2" orient="horz" pos="799" userDrawn="1">
          <p15:clr>
            <a:srgbClr val="F26B43"/>
          </p15:clr>
        </p15:guide>
        <p15:guide id="3" orient="horz" pos="3974" userDrawn="1">
          <p15:clr>
            <a:srgbClr val="F26B43"/>
          </p15:clr>
        </p15:guide>
        <p15:guide id="4" orient="horz" pos="482" userDrawn="1">
          <p15:clr>
            <a:srgbClr val="F26B43"/>
          </p15:clr>
        </p15:guide>
        <p15:guide id="5" orient="horz" pos="981" userDrawn="1">
          <p15:clr>
            <a:srgbClr val="F26B43"/>
          </p15:clr>
        </p15:guide>
        <p15:guide id="6" pos="57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65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63.svg"/><Relationship Id="rId4" Type="http://schemas.openxmlformats.org/officeDocument/2006/relationships/image" Target="../media/image7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svg"/><Relationship Id="rId13" Type="http://schemas.openxmlformats.org/officeDocument/2006/relationships/image" Target="../media/image54.svg"/><Relationship Id="rId18" Type="http://schemas.openxmlformats.org/officeDocument/2006/relationships/image" Target="../media/image75.png"/><Relationship Id="rId3" Type="http://schemas.openxmlformats.org/officeDocument/2006/relationships/image" Target="../media/image45.png"/><Relationship Id="rId21" Type="http://schemas.openxmlformats.org/officeDocument/2006/relationships/image" Target="../media/image56.png"/><Relationship Id="rId7" Type="http://schemas.openxmlformats.org/officeDocument/2006/relationships/image" Target="../media/image43.png"/><Relationship Id="rId12" Type="http://schemas.openxmlformats.org/officeDocument/2006/relationships/image" Target="../media/image53.png"/><Relationship Id="rId17" Type="http://schemas.openxmlformats.org/officeDocument/2006/relationships/image" Target="../media/image38.sv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74.png"/><Relationship Id="rId20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svg"/><Relationship Id="rId11" Type="http://schemas.openxmlformats.org/officeDocument/2006/relationships/image" Target="../media/image42.svg"/><Relationship Id="rId24" Type="http://schemas.openxmlformats.org/officeDocument/2006/relationships/image" Target="../media/image59.svg"/><Relationship Id="rId5" Type="http://schemas.openxmlformats.org/officeDocument/2006/relationships/image" Target="../media/image68.png"/><Relationship Id="rId15" Type="http://schemas.openxmlformats.org/officeDocument/2006/relationships/image" Target="../media/image36.svg"/><Relationship Id="rId23" Type="http://schemas.openxmlformats.org/officeDocument/2006/relationships/image" Target="../media/image58.png"/><Relationship Id="rId10" Type="http://schemas.openxmlformats.org/officeDocument/2006/relationships/image" Target="../media/image41.png"/><Relationship Id="rId19" Type="http://schemas.openxmlformats.org/officeDocument/2006/relationships/image" Target="../media/image40.svg"/><Relationship Id="rId4" Type="http://schemas.openxmlformats.org/officeDocument/2006/relationships/image" Target="../media/image46.svg"/><Relationship Id="rId9" Type="http://schemas.openxmlformats.org/officeDocument/2006/relationships/image" Target="../media/image55.png"/><Relationship Id="rId14" Type="http://schemas.openxmlformats.org/officeDocument/2006/relationships/image" Target="../media/image73.png"/><Relationship Id="rId22" Type="http://schemas.openxmlformats.org/officeDocument/2006/relationships/image" Target="../media/image57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svg"/><Relationship Id="rId13" Type="http://schemas.openxmlformats.org/officeDocument/2006/relationships/image" Target="../media/image54.svg"/><Relationship Id="rId18" Type="http://schemas.openxmlformats.org/officeDocument/2006/relationships/image" Target="../media/image75.png"/><Relationship Id="rId26" Type="http://schemas.openxmlformats.org/officeDocument/2006/relationships/slide" Target="slide4.xml"/><Relationship Id="rId3" Type="http://schemas.openxmlformats.org/officeDocument/2006/relationships/image" Target="../media/image45.png"/><Relationship Id="rId21" Type="http://schemas.openxmlformats.org/officeDocument/2006/relationships/image" Target="../media/image12.svg"/><Relationship Id="rId7" Type="http://schemas.openxmlformats.org/officeDocument/2006/relationships/image" Target="../media/image43.png"/><Relationship Id="rId12" Type="http://schemas.openxmlformats.org/officeDocument/2006/relationships/image" Target="../media/image53.png"/><Relationship Id="rId17" Type="http://schemas.openxmlformats.org/officeDocument/2006/relationships/image" Target="../media/image38.svg"/><Relationship Id="rId25" Type="http://schemas.openxmlformats.org/officeDocument/2006/relationships/image" Target="../media/image80.sv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74.png"/><Relationship Id="rId20" Type="http://schemas.openxmlformats.org/officeDocument/2006/relationships/image" Target="../media/image76.png"/><Relationship Id="rId29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svg"/><Relationship Id="rId11" Type="http://schemas.openxmlformats.org/officeDocument/2006/relationships/image" Target="../media/image42.svg"/><Relationship Id="rId24" Type="http://schemas.openxmlformats.org/officeDocument/2006/relationships/image" Target="../media/image79.png"/><Relationship Id="rId5" Type="http://schemas.openxmlformats.org/officeDocument/2006/relationships/image" Target="../media/image68.png"/><Relationship Id="rId15" Type="http://schemas.openxmlformats.org/officeDocument/2006/relationships/image" Target="../media/image36.svg"/><Relationship Id="rId23" Type="http://schemas.openxmlformats.org/officeDocument/2006/relationships/image" Target="../media/image78.svg"/><Relationship Id="rId28" Type="http://schemas.openxmlformats.org/officeDocument/2006/relationships/image" Target="../media/image57.svg"/><Relationship Id="rId10" Type="http://schemas.openxmlformats.org/officeDocument/2006/relationships/image" Target="../media/image41.png"/><Relationship Id="rId19" Type="http://schemas.openxmlformats.org/officeDocument/2006/relationships/image" Target="../media/image40.svg"/><Relationship Id="rId4" Type="http://schemas.openxmlformats.org/officeDocument/2006/relationships/image" Target="../media/image46.svg"/><Relationship Id="rId9" Type="http://schemas.openxmlformats.org/officeDocument/2006/relationships/image" Target="../media/image55.png"/><Relationship Id="rId14" Type="http://schemas.openxmlformats.org/officeDocument/2006/relationships/image" Target="../media/image73.png"/><Relationship Id="rId22" Type="http://schemas.openxmlformats.org/officeDocument/2006/relationships/image" Target="../media/image77.png"/><Relationship Id="rId27" Type="http://schemas.openxmlformats.org/officeDocument/2006/relationships/image" Target="../media/image56.png"/><Relationship Id="rId30" Type="http://schemas.openxmlformats.org/officeDocument/2006/relationships/image" Target="../media/image59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13" Type="http://schemas.openxmlformats.org/officeDocument/2006/relationships/image" Target="../media/image43.png"/><Relationship Id="rId18" Type="http://schemas.openxmlformats.org/officeDocument/2006/relationships/image" Target="../media/image58.png"/><Relationship Id="rId3" Type="http://schemas.openxmlformats.org/officeDocument/2006/relationships/image" Target="../media/image45.png"/><Relationship Id="rId7" Type="http://schemas.openxmlformats.org/officeDocument/2006/relationships/image" Target="../media/image41.png"/><Relationship Id="rId12" Type="http://schemas.openxmlformats.org/officeDocument/2006/relationships/image" Target="../media/image12.svg"/><Relationship Id="rId17" Type="http://schemas.openxmlformats.org/officeDocument/2006/relationships/image" Target="../media/image57.sv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svg"/><Relationship Id="rId11" Type="http://schemas.openxmlformats.org/officeDocument/2006/relationships/image" Target="../media/image76.png"/><Relationship Id="rId5" Type="http://schemas.openxmlformats.org/officeDocument/2006/relationships/image" Target="../media/image68.png"/><Relationship Id="rId15" Type="http://schemas.openxmlformats.org/officeDocument/2006/relationships/slide" Target="slide4.xml"/><Relationship Id="rId10" Type="http://schemas.openxmlformats.org/officeDocument/2006/relationships/image" Target="../media/image80.svg"/><Relationship Id="rId19" Type="http://schemas.openxmlformats.org/officeDocument/2006/relationships/image" Target="../media/image59.svg"/><Relationship Id="rId4" Type="http://schemas.openxmlformats.org/officeDocument/2006/relationships/image" Target="../media/image46.svg"/><Relationship Id="rId9" Type="http://schemas.openxmlformats.org/officeDocument/2006/relationships/image" Target="../media/image79.png"/><Relationship Id="rId14" Type="http://schemas.openxmlformats.org/officeDocument/2006/relationships/image" Target="../media/image44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svg"/><Relationship Id="rId13" Type="http://schemas.openxmlformats.org/officeDocument/2006/relationships/image" Target="../media/image85.png"/><Relationship Id="rId18" Type="http://schemas.openxmlformats.org/officeDocument/2006/relationships/image" Target="../media/image90.svg"/><Relationship Id="rId3" Type="http://schemas.openxmlformats.org/officeDocument/2006/relationships/image" Target="../media/image41.png"/><Relationship Id="rId21" Type="http://schemas.openxmlformats.org/officeDocument/2006/relationships/image" Target="../media/image57.svg"/><Relationship Id="rId7" Type="http://schemas.openxmlformats.org/officeDocument/2006/relationships/image" Target="../media/image53.png"/><Relationship Id="rId12" Type="http://schemas.openxmlformats.org/officeDocument/2006/relationships/image" Target="../media/image84.svg"/><Relationship Id="rId17" Type="http://schemas.openxmlformats.org/officeDocument/2006/relationships/image" Target="../media/image89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88.svg"/><Relationship Id="rId20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svg"/><Relationship Id="rId11" Type="http://schemas.openxmlformats.org/officeDocument/2006/relationships/image" Target="../media/image83.png"/><Relationship Id="rId5" Type="http://schemas.openxmlformats.org/officeDocument/2006/relationships/image" Target="../media/image43.png"/><Relationship Id="rId15" Type="http://schemas.openxmlformats.org/officeDocument/2006/relationships/image" Target="../media/image87.png"/><Relationship Id="rId23" Type="http://schemas.openxmlformats.org/officeDocument/2006/relationships/image" Target="../media/image59.svg"/><Relationship Id="rId10" Type="http://schemas.openxmlformats.org/officeDocument/2006/relationships/image" Target="../media/image82.svg"/><Relationship Id="rId19" Type="http://schemas.openxmlformats.org/officeDocument/2006/relationships/slide" Target="slide4.xml"/><Relationship Id="rId4" Type="http://schemas.openxmlformats.org/officeDocument/2006/relationships/image" Target="../media/image42.svg"/><Relationship Id="rId9" Type="http://schemas.openxmlformats.org/officeDocument/2006/relationships/image" Target="../media/image81.png"/><Relationship Id="rId14" Type="http://schemas.openxmlformats.org/officeDocument/2006/relationships/image" Target="../media/image86.svg"/><Relationship Id="rId22" Type="http://schemas.openxmlformats.org/officeDocument/2006/relationships/image" Target="../media/image5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svg"/><Relationship Id="rId3" Type="http://schemas.openxmlformats.org/officeDocument/2006/relationships/image" Target="../media/image92.svg"/><Relationship Id="rId7" Type="http://schemas.openxmlformats.org/officeDocument/2006/relationships/image" Target="../media/image58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7.svg"/><Relationship Id="rId5" Type="http://schemas.openxmlformats.org/officeDocument/2006/relationships/image" Target="../media/image56.png"/><Relationship Id="rId4" Type="http://schemas.openxmlformats.org/officeDocument/2006/relationships/slide" Target="slid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59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svg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svg"/><Relationship Id="rId5" Type="http://schemas.openxmlformats.org/officeDocument/2006/relationships/image" Target="../media/image58.png"/><Relationship Id="rId4" Type="http://schemas.openxmlformats.org/officeDocument/2006/relationships/image" Target="../media/image57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svg"/><Relationship Id="rId5" Type="http://schemas.openxmlformats.org/officeDocument/2006/relationships/image" Target="../media/image58.png"/><Relationship Id="rId4" Type="http://schemas.openxmlformats.org/officeDocument/2006/relationships/image" Target="../media/image57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59.sv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svg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59.sv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svg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59.sv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svg"/><Relationship Id="rId4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59.sv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svg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linezugangsgesetz.de/SharedDocs/kurzmeldungen/Webs/OZG/DE/2021/03_erklaervideos-zum-efa-prinzip.html" TargetMode="External"/><Relationship Id="rId2" Type="http://schemas.openxmlformats.org/officeDocument/2006/relationships/hyperlink" Target="https://leitfaden.ozg-umsetzung.de/pages/viewpage.action?pageId=12587267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9" Type="http://schemas.openxmlformats.org/officeDocument/2006/relationships/image" Target="../media/image33.png"/><Relationship Id="rId3" Type="http://schemas.openxmlformats.org/officeDocument/2006/relationships/slide" Target="slide13.xml"/><Relationship Id="rId21" Type="http://schemas.openxmlformats.org/officeDocument/2006/relationships/image" Target="../media/image22.svg"/><Relationship Id="rId34" Type="http://schemas.openxmlformats.org/officeDocument/2006/relationships/slide" Target="slide16.xml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17" Type="http://schemas.openxmlformats.org/officeDocument/2006/relationships/image" Target="../media/image18.svg"/><Relationship Id="rId25" Type="http://schemas.openxmlformats.org/officeDocument/2006/relationships/image" Target="../media/image26.svg"/><Relationship Id="rId33" Type="http://schemas.openxmlformats.org/officeDocument/2006/relationships/slide" Target="slide21.xml"/><Relationship Id="rId38" Type="http://schemas.openxmlformats.org/officeDocument/2006/relationships/image" Target="../media/image32.sv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29" Type="http://schemas.openxmlformats.org/officeDocument/2006/relationships/slide" Target="slide22.xml"/><Relationship Id="rId41" Type="http://schemas.openxmlformats.org/officeDocument/2006/relationships/slide" Target="slide2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24" Type="http://schemas.openxmlformats.org/officeDocument/2006/relationships/image" Target="../media/image25.png"/><Relationship Id="rId32" Type="http://schemas.openxmlformats.org/officeDocument/2006/relationships/slide" Target="slide20.xml"/><Relationship Id="rId37" Type="http://schemas.openxmlformats.org/officeDocument/2006/relationships/image" Target="../media/image31.png"/><Relationship Id="rId40" Type="http://schemas.openxmlformats.org/officeDocument/2006/relationships/image" Target="../media/image34.svg"/><Relationship Id="rId5" Type="http://schemas.openxmlformats.org/officeDocument/2006/relationships/slide" Target="slide11.xml"/><Relationship Id="rId15" Type="http://schemas.openxmlformats.org/officeDocument/2006/relationships/image" Target="../media/image16.svg"/><Relationship Id="rId23" Type="http://schemas.openxmlformats.org/officeDocument/2006/relationships/image" Target="../media/image24.svg"/><Relationship Id="rId28" Type="http://schemas.openxmlformats.org/officeDocument/2006/relationships/slide" Target="slide8.xml"/><Relationship Id="rId36" Type="http://schemas.openxmlformats.org/officeDocument/2006/relationships/image" Target="../media/image30.svg"/><Relationship Id="rId10" Type="http://schemas.openxmlformats.org/officeDocument/2006/relationships/image" Target="../media/image11.png"/><Relationship Id="rId19" Type="http://schemas.openxmlformats.org/officeDocument/2006/relationships/image" Target="../media/image20.svg"/><Relationship Id="rId31" Type="http://schemas.openxmlformats.org/officeDocument/2006/relationships/slide" Target="slide19.xml"/><Relationship Id="rId4" Type="http://schemas.openxmlformats.org/officeDocument/2006/relationships/slide" Target="slide12.xml"/><Relationship Id="rId9" Type="http://schemas.openxmlformats.org/officeDocument/2006/relationships/image" Target="../media/image10.svg"/><Relationship Id="rId14" Type="http://schemas.openxmlformats.org/officeDocument/2006/relationships/image" Target="../media/image15.png"/><Relationship Id="rId22" Type="http://schemas.openxmlformats.org/officeDocument/2006/relationships/image" Target="../media/image23.png"/><Relationship Id="rId27" Type="http://schemas.openxmlformats.org/officeDocument/2006/relationships/image" Target="../media/image28.svg"/><Relationship Id="rId30" Type="http://schemas.openxmlformats.org/officeDocument/2006/relationships/slide" Target="slide23.xml"/><Relationship Id="rId35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1.jpeg"/><Relationship Id="rId7" Type="http://schemas.openxmlformats.org/officeDocument/2006/relationships/image" Target="../media/image38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37.png"/><Relationship Id="rId5" Type="http://schemas.openxmlformats.org/officeDocument/2006/relationships/image" Target="../media/image36.svg"/><Relationship Id="rId4" Type="http://schemas.openxmlformats.org/officeDocument/2006/relationships/image" Target="../media/image35.png"/><Relationship Id="rId9" Type="http://schemas.openxmlformats.org/officeDocument/2006/relationships/image" Target="../media/image40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sv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4" Type="http://schemas.openxmlformats.org/officeDocument/2006/relationships/image" Target="../media/image42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sv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50.svg"/><Relationship Id="rId5" Type="http://schemas.openxmlformats.org/officeDocument/2006/relationships/image" Target="../media/image49.png"/><Relationship Id="rId4" Type="http://schemas.openxmlformats.org/officeDocument/2006/relationships/image" Target="../media/image48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svg"/><Relationship Id="rId13" Type="http://schemas.openxmlformats.org/officeDocument/2006/relationships/image" Target="../media/image55.png"/><Relationship Id="rId18" Type="http://schemas.openxmlformats.org/officeDocument/2006/relationships/image" Target="../media/image59.sv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12" Type="http://schemas.openxmlformats.org/officeDocument/2006/relationships/image" Target="../media/image54.svg"/><Relationship Id="rId17" Type="http://schemas.openxmlformats.org/officeDocument/2006/relationships/image" Target="../media/image58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57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svg"/><Relationship Id="rId11" Type="http://schemas.openxmlformats.org/officeDocument/2006/relationships/image" Target="../media/image53.png"/><Relationship Id="rId5" Type="http://schemas.openxmlformats.org/officeDocument/2006/relationships/image" Target="../media/image43.png"/><Relationship Id="rId15" Type="http://schemas.openxmlformats.org/officeDocument/2006/relationships/image" Target="../media/image56.png"/><Relationship Id="rId10" Type="http://schemas.openxmlformats.org/officeDocument/2006/relationships/hyperlink" Target="https://informationsplattform.ozg-umsetzung.de/iNG/app/projects?qf=_VArt%5BOZG-Leistung%5D&amp;headline=OZG-Leistungen&amp;nav=RegKO_RO_TF_Arbeit&amp;tb=projects" TargetMode="External"/><Relationship Id="rId4" Type="http://schemas.openxmlformats.org/officeDocument/2006/relationships/image" Target="../media/image42.svg"/><Relationship Id="rId9" Type="http://schemas.openxmlformats.org/officeDocument/2006/relationships/hyperlink" Target="https://informationsplattform.ozg-umsetzung.de/iNG/app/tiles?qf=_laufend_VArt%5BOnline%20Service%5D&amp;q=%5B%7B%22what%22:%7B%22searchid%22:167%7D,%22search%22:%22Einer%20f%C3%BCr%20Alle%22%7D,%7B%22what%22:%7B%22searchid%22:167%7D,%22search%22:%22Nachnutzbare%20Software%20dezentral%20betrieben%22,%22op%22:%7B%22value%22:%22oder%22%7D%7D,%7B%22what%22:%7B%22searchid%22:123%7D,%22op%22:%7B%22value%22:%22und%22%7D%7D%5D&amp;headline=Marktplatz&amp;nav=RegKO_RO_TF_Arbeit&amp;tb=tiles" TargetMode="External"/><Relationship Id="rId1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svg"/><Relationship Id="rId13" Type="http://schemas.openxmlformats.org/officeDocument/2006/relationships/image" Target="../media/image57.svg"/><Relationship Id="rId18" Type="http://schemas.openxmlformats.org/officeDocument/2006/relationships/image" Target="../media/image61.svg"/><Relationship Id="rId26" Type="http://schemas.openxmlformats.org/officeDocument/2006/relationships/hyperlink" Target="https://informationsplattform.ozg-umsetzung.de/iNG/app/tiles?qf=_laufend_VArt%5BOnline%20Service%5D&amp;q=%5B%7B%22what%22:%7B%22searchid%22:167%7D,%22search%22:%22Einer%20f%C3%BCr%20Alle%22%7D,%7B%22what%22:%7B%22searchid%22:167%7D,%22search%22:%22Nachnutzbare%20Software%20dezentral%20betrieben%22,%22op%22:%7B%22value%22:%22oder%22%7D%7D,%7B%22what%22:%7B%22searchid%22:123%7D,%22op%22:%7B%22value%22:%22und%22%7D%7D%5D&amp;headline=Marktplatz&amp;nav=RegKO_RO_TF_Arbeit&amp;tb=tiles" TargetMode="External"/><Relationship Id="rId3" Type="http://schemas.openxmlformats.org/officeDocument/2006/relationships/image" Target="../media/image41.png"/><Relationship Id="rId21" Type="http://schemas.openxmlformats.org/officeDocument/2006/relationships/image" Target="../media/image64.png"/><Relationship Id="rId7" Type="http://schemas.openxmlformats.org/officeDocument/2006/relationships/image" Target="../media/image45.png"/><Relationship Id="rId12" Type="http://schemas.openxmlformats.org/officeDocument/2006/relationships/image" Target="../media/image56.png"/><Relationship Id="rId17" Type="http://schemas.openxmlformats.org/officeDocument/2006/relationships/image" Target="../media/image60.png"/><Relationship Id="rId25" Type="http://schemas.openxmlformats.org/officeDocument/2006/relationships/hyperlink" Target="https://informationsplattform.ozg-umsetzung.de/iNG/app/projects?qf=_VArt%5BOZG-Leistung%5D&amp;headline=OZG-Leistungen&amp;nav=RegKO_RO_TF_Arbeit&amp;tb=projects" TargetMode="External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55.png"/><Relationship Id="rId20" Type="http://schemas.openxmlformats.org/officeDocument/2006/relationships/image" Target="../media/image63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svg"/><Relationship Id="rId11" Type="http://schemas.openxmlformats.org/officeDocument/2006/relationships/slide" Target="slide4.xml"/><Relationship Id="rId24" Type="http://schemas.openxmlformats.org/officeDocument/2006/relationships/image" Target="../media/image67.svg"/><Relationship Id="rId5" Type="http://schemas.openxmlformats.org/officeDocument/2006/relationships/image" Target="../media/image43.png"/><Relationship Id="rId15" Type="http://schemas.openxmlformats.org/officeDocument/2006/relationships/image" Target="../media/image59.svg"/><Relationship Id="rId23" Type="http://schemas.openxmlformats.org/officeDocument/2006/relationships/image" Target="../media/image66.png"/><Relationship Id="rId28" Type="http://schemas.openxmlformats.org/officeDocument/2006/relationships/image" Target="../media/image69.svg"/><Relationship Id="rId10" Type="http://schemas.openxmlformats.org/officeDocument/2006/relationships/image" Target="../media/image54.svg"/><Relationship Id="rId19" Type="http://schemas.openxmlformats.org/officeDocument/2006/relationships/image" Target="../media/image62.png"/><Relationship Id="rId4" Type="http://schemas.openxmlformats.org/officeDocument/2006/relationships/image" Target="../media/image42.svg"/><Relationship Id="rId9" Type="http://schemas.openxmlformats.org/officeDocument/2006/relationships/image" Target="../media/image53.png"/><Relationship Id="rId14" Type="http://schemas.openxmlformats.org/officeDocument/2006/relationships/image" Target="../media/image58.png"/><Relationship Id="rId22" Type="http://schemas.openxmlformats.org/officeDocument/2006/relationships/image" Target="../media/image65.svg"/><Relationship Id="rId27" Type="http://schemas.openxmlformats.org/officeDocument/2006/relationships/image" Target="../media/image6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279576" y="2745772"/>
            <a:ext cx="7632848" cy="1500698"/>
          </a:xfrm>
        </p:spPr>
        <p:txBody>
          <a:bodyPr>
            <a:normAutofit/>
          </a:bodyPr>
          <a:lstStyle/>
          <a:p>
            <a:r>
              <a:rPr lang="de-DE" b="1" dirty="0"/>
              <a:t>Musterprojektplan</a:t>
            </a:r>
            <a:br>
              <a:rPr lang="de-DE" dirty="0"/>
            </a:br>
            <a:r>
              <a:rPr lang="de-DE" dirty="0"/>
              <a:t>im Nachnutzungsmodell EfA</a:t>
            </a:r>
            <a:endParaRPr lang="de-DE" b="1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C2FE721-A697-4707-85A5-430D7D48406C}"/>
              </a:ext>
            </a:extLst>
          </p:cNvPr>
          <p:cNvCxnSpPr/>
          <p:nvPr/>
        </p:nvCxnSpPr>
        <p:spPr>
          <a:xfrm>
            <a:off x="5805488" y="4619625"/>
            <a:ext cx="581025" cy="0"/>
          </a:xfrm>
          <a:prstGeom prst="line">
            <a:avLst/>
          </a:prstGeom>
          <a:ln w="2540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ubtitle 5">
            <a:extLst>
              <a:ext uri="{FF2B5EF4-FFF2-40B4-BE49-F238E27FC236}">
                <a16:creationId xmlns:a16="http://schemas.microsoft.com/office/drawing/2014/main" id="{F6610C27-ADE7-4232-A174-19D6AF38EAAA}"/>
              </a:ext>
            </a:extLst>
          </p:cNvPr>
          <p:cNvSpPr txBox="1">
            <a:spLocks/>
          </p:cNvSpPr>
          <p:nvPr/>
        </p:nvSpPr>
        <p:spPr>
          <a:xfrm>
            <a:off x="2911647" y="4977154"/>
            <a:ext cx="6368706" cy="5400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29.04.2021</a:t>
            </a:r>
          </a:p>
        </p:txBody>
      </p:sp>
    </p:spTree>
    <p:extLst>
      <p:ext uri="{BB962C8B-B14F-4D97-AF65-F5344CB8AC3E}">
        <p14:creationId xmlns:p14="http://schemas.microsoft.com/office/powerpoint/2010/main" val="5059006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778DA1-7689-4339-A37F-270D512F7C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291090"/>
            <a:ext cx="10515599" cy="93268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Checkliste für FR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2638EAA-5B94-4BB5-84E7-A76BD747C8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1335726"/>
            <a:ext cx="10515599" cy="420624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Welche Informationen benötige ich, um mich für einen Anschluss zu entscheiden?</a:t>
            </a:r>
          </a:p>
        </p:txBody>
      </p:sp>
      <p:pic>
        <p:nvPicPr>
          <p:cNvPr id="5" name="Grafik 4" descr="Ein Bild, das Tisch enthält.&#10;&#10;Automatisch generierte Beschreibung">
            <a:extLst>
              <a:ext uri="{FF2B5EF4-FFF2-40B4-BE49-F238E27FC236}">
                <a16:creationId xmlns:a16="http://schemas.microsoft.com/office/drawing/2014/main" id="{D88362BF-6B8B-42CF-BB9B-77CFD7EDE3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291"/>
          <a:stretch/>
        </p:blipFill>
        <p:spPr>
          <a:xfrm>
            <a:off x="1338170" y="1863801"/>
            <a:ext cx="9515658" cy="4440746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38CF966-A90E-4C70-AAD6-488DC84477AC}"/>
              </a:ext>
            </a:extLst>
          </p:cNvPr>
          <p:cNvGrpSpPr>
            <a:grpSpLocks noChangeAspect="1"/>
          </p:cNvGrpSpPr>
          <p:nvPr/>
        </p:nvGrpSpPr>
        <p:grpSpPr>
          <a:xfrm>
            <a:off x="4871864" y="291090"/>
            <a:ext cx="936104" cy="936104"/>
            <a:chOff x="5327157" y="2455386"/>
            <a:chExt cx="700472" cy="700472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D9FA421-4410-4BC1-BF50-D493F6295E85}"/>
                </a:ext>
              </a:extLst>
            </p:cNvPr>
            <p:cNvSpPr/>
            <p:nvPr/>
          </p:nvSpPr>
          <p:spPr>
            <a:xfrm>
              <a:off x="5327157" y="2455386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8" name="Grafik 7" descr="Papier">
              <a:extLst>
                <a:ext uri="{FF2B5EF4-FFF2-40B4-BE49-F238E27FC236}">
                  <a16:creationId xmlns:a16="http://schemas.microsoft.com/office/drawing/2014/main" id="{96AF974F-286C-4118-89ED-9345D59008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438404" y="2538327"/>
              <a:ext cx="515111" cy="515111"/>
            </a:xfrm>
            <a:prstGeom prst="rect">
              <a:avLst/>
            </a:prstGeom>
          </p:spPr>
        </p:pic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11B0FBD7-9D82-4C64-B8D7-951FB881148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80132" y="2808186"/>
              <a:ext cx="53348" cy="54000"/>
            </a:xfrm>
            <a:custGeom>
              <a:avLst/>
              <a:gdLst>
                <a:gd name="connsiteX0" fmla="*/ 3327 w 88726"/>
                <a:gd name="connsiteY0" fmla="*/ 85399 h 88726"/>
                <a:gd name="connsiteX1" fmla="*/ 11091 w 88726"/>
                <a:gd name="connsiteY1" fmla="*/ 88727 h 88726"/>
                <a:gd name="connsiteX2" fmla="*/ 18854 w 88726"/>
                <a:gd name="connsiteY2" fmla="*/ 85399 h 88726"/>
                <a:gd name="connsiteX3" fmla="*/ 44363 w 88726"/>
                <a:gd name="connsiteY3" fmla="*/ 59890 h 88726"/>
                <a:gd name="connsiteX4" fmla="*/ 69872 w 88726"/>
                <a:gd name="connsiteY4" fmla="*/ 85399 h 88726"/>
                <a:gd name="connsiteX5" fmla="*/ 85399 w 88726"/>
                <a:gd name="connsiteY5" fmla="*/ 85399 h 88726"/>
                <a:gd name="connsiteX6" fmla="*/ 85399 w 88726"/>
                <a:gd name="connsiteY6" fmla="*/ 69872 h 88726"/>
                <a:gd name="connsiteX7" fmla="*/ 59890 w 88726"/>
                <a:gd name="connsiteY7" fmla="*/ 44363 h 88726"/>
                <a:gd name="connsiteX8" fmla="*/ 85399 w 88726"/>
                <a:gd name="connsiteY8" fmla="*/ 18854 h 88726"/>
                <a:gd name="connsiteX9" fmla="*/ 85399 w 88726"/>
                <a:gd name="connsiteY9" fmla="*/ 3327 h 88726"/>
                <a:gd name="connsiteX10" fmla="*/ 69872 w 88726"/>
                <a:gd name="connsiteY10" fmla="*/ 3327 h 88726"/>
                <a:gd name="connsiteX11" fmla="*/ 44363 w 88726"/>
                <a:gd name="connsiteY11" fmla="*/ 28836 h 88726"/>
                <a:gd name="connsiteX12" fmla="*/ 18854 w 88726"/>
                <a:gd name="connsiteY12" fmla="*/ 3327 h 88726"/>
                <a:gd name="connsiteX13" fmla="*/ 3327 w 88726"/>
                <a:gd name="connsiteY13" fmla="*/ 3327 h 88726"/>
                <a:gd name="connsiteX14" fmla="*/ 3327 w 88726"/>
                <a:gd name="connsiteY14" fmla="*/ 18854 h 88726"/>
                <a:gd name="connsiteX15" fmla="*/ 28836 w 88726"/>
                <a:gd name="connsiteY15" fmla="*/ 44363 h 88726"/>
                <a:gd name="connsiteX16" fmla="*/ 3327 w 88726"/>
                <a:gd name="connsiteY16" fmla="*/ 69872 h 88726"/>
                <a:gd name="connsiteX17" fmla="*/ 3327 w 88726"/>
                <a:gd name="connsiteY17" fmla="*/ 85399 h 88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8726" h="88726">
                  <a:moveTo>
                    <a:pt x="3327" y="85399"/>
                  </a:moveTo>
                  <a:cubicBezTo>
                    <a:pt x="5545" y="87617"/>
                    <a:pt x="8318" y="88727"/>
                    <a:pt x="11091" y="88727"/>
                  </a:cubicBezTo>
                  <a:cubicBezTo>
                    <a:pt x="13864" y="88727"/>
                    <a:pt x="16636" y="87617"/>
                    <a:pt x="18854" y="85399"/>
                  </a:cubicBezTo>
                  <a:lnTo>
                    <a:pt x="44363" y="59890"/>
                  </a:lnTo>
                  <a:lnTo>
                    <a:pt x="69872" y="85399"/>
                  </a:lnTo>
                  <a:cubicBezTo>
                    <a:pt x="74308" y="89836"/>
                    <a:pt x="80963" y="89836"/>
                    <a:pt x="85399" y="85399"/>
                  </a:cubicBezTo>
                  <a:cubicBezTo>
                    <a:pt x="89836" y="80963"/>
                    <a:pt x="89836" y="74308"/>
                    <a:pt x="85399" y="69872"/>
                  </a:cubicBezTo>
                  <a:lnTo>
                    <a:pt x="59890" y="44363"/>
                  </a:lnTo>
                  <a:lnTo>
                    <a:pt x="85399" y="18854"/>
                  </a:lnTo>
                  <a:cubicBezTo>
                    <a:pt x="89836" y="14418"/>
                    <a:pt x="89836" y="7764"/>
                    <a:pt x="85399" y="3327"/>
                  </a:cubicBezTo>
                  <a:cubicBezTo>
                    <a:pt x="80963" y="-1109"/>
                    <a:pt x="74308" y="-1109"/>
                    <a:pt x="69872" y="3327"/>
                  </a:cubicBezTo>
                  <a:lnTo>
                    <a:pt x="44363" y="28836"/>
                  </a:lnTo>
                  <a:lnTo>
                    <a:pt x="18854" y="3327"/>
                  </a:lnTo>
                  <a:cubicBezTo>
                    <a:pt x="14418" y="-1109"/>
                    <a:pt x="7764" y="-1109"/>
                    <a:pt x="3327" y="3327"/>
                  </a:cubicBezTo>
                  <a:cubicBezTo>
                    <a:pt x="-1109" y="7764"/>
                    <a:pt x="-1109" y="14418"/>
                    <a:pt x="3327" y="18854"/>
                  </a:cubicBezTo>
                  <a:lnTo>
                    <a:pt x="28836" y="44363"/>
                  </a:lnTo>
                  <a:lnTo>
                    <a:pt x="3327" y="69872"/>
                  </a:lnTo>
                  <a:cubicBezTo>
                    <a:pt x="-1109" y="74308"/>
                    <a:pt x="-1109" y="80963"/>
                    <a:pt x="3327" y="85399"/>
                  </a:cubicBezTo>
                  <a:close/>
                </a:path>
              </a:pathLst>
            </a:custGeom>
            <a:solidFill>
              <a:schemeClr val="accent3"/>
            </a:solidFill>
            <a:ln w="54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C7308C91-E5AC-4FC6-AB81-24A23F4D32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80132" y="2891383"/>
              <a:ext cx="54725" cy="54000"/>
            </a:xfrm>
            <a:custGeom>
              <a:avLst/>
              <a:gdLst>
                <a:gd name="connsiteX0" fmla="*/ 0 w 100602"/>
                <a:gd name="connsiteY0" fmla="*/ 0 h 100602"/>
                <a:gd name="connsiteX1" fmla="*/ 100602 w 100602"/>
                <a:gd name="connsiteY1" fmla="*/ 0 h 100602"/>
                <a:gd name="connsiteX2" fmla="*/ 100602 w 100602"/>
                <a:gd name="connsiteY2" fmla="*/ 100602 h 100602"/>
                <a:gd name="connsiteX3" fmla="*/ 0 w 100602"/>
                <a:gd name="connsiteY3" fmla="*/ 100602 h 10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602" h="100602">
                  <a:moveTo>
                    <a:pt x="0" y="0"/>
                  </a:moveTo>
                  <a:lnTo>
                    <a:pt x="100602" y="0"/>
                  </a:lnTo>
                  <a:lnTo>
                    <a:pt x="100602" y="100602"/>
                  </a:lnTo>
                  <a:lnTo>
                    <a:pt x="0" y="100602"/>
                  </a:lnTo>
                  <a:close/>
                </a:path>
              </a:pathLst>
            </a:custGeom>
            <a:noFill/>
            <a:ln w="9525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pic>
          <p:nvPicPr>
            <p:cNvPr id="11" name="Grafik 10" descr="Häkchen">
              <a:extLst>
                <a:ext uri="{FF2B5EF4-FFF2-40B4-BE49-F238E27FC236}">
                  <a16:creationId xmlns:a16="http://schemas.microsoft.com/office/drawing/2014/main" id="{39BA2F7D-D1E5-46B4-8A9B-A170364B8869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580132" y="2719690"/>
              <a:ext cx="64800" cy="72000"/>
            </a:xfrm>
            <a:prstGeom prst="rect">
              <a:avLst/>
            </a:prstGeom>
          </p:spPr>
        </p:pic>
        <p:pic>
          <p:nvPicPr>
            <p:cNvPr id="12" name="Grafik 11" descr="Häkchen">
              <a:extLst>
                <a:ext uri="{FF2B5EF4-FFF2-40B4-BE49-F238E27FC236}">
                  <a16:creationId xmlns:a16="http://schemas.microsoft.com/office/drawing/2014/main" id="{0110D32D-7353-424B-A8D5-C367C9CEF216}"/>
                </a:ext>
              </a:extLst>
            </p:cNvPr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580132" y="2634369"/>
              <a:ext cx="64800" cy="72000"/>
            </a:xfrm>
            <a:prstGeom prst="rect">
              <a:avLst/>
            </a:prstGeom>
          </p:spPr>
        </p:pic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33DBE98A-2964-4AF5-A615-7027E44BA4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2805" y="2917863"/>
              <a:ext cx="133074" cy="108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E7B0C269-25C6-45D8-BA1C-9AA7810F17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0247" y="2834067"/>
              <a:ext cx="133074" cy="108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15" name="Rectangle 25">
              <a:extLst>
                <a:ext uri="{FF2B5EF4-FFF2-40B4-BE49-F238E27FC236}">
                  <a16:creationId xmlns:a16="http://schemas.microsoft.com/office/drawing/2014/main" id="{BC5E296B-15A8-4399-BEBF-9CC640D8AE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689" y="2750271"/>
              <a:ext cx="133074" cy="108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16" name="Rectangle 25">
              <a:extLst>
                <a:ext uri="{FF2B5EF4-FFF2-40B4-BE49-F238E27FC236}">
                  <a16:creationId xmlns:a16="http://schemas.microsoft.com/office/drawing/2014/main" id="{2B56819F-767F-4A06-B06A-D2ED21A4F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5131" y="2666475"/>
              <a:ext cx="36000" cy="108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6563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hteck 65">
            <a:extLst>
              <a:ext uri="{FF2B5EF4-FFF2-40B4-BE49-F238E27FC236}">
                <a16:creationId xmlns:a16="http://schemas.microsoft.com/office/drawing/2014/main" id="{3CCBDBBF-826F-4181-A067-1BF5B3BDF64B}"/>
              </a:ext>
            </a:extLst>
          </p:cNvPr>
          <p:cNvSpPr/>
          <p:nvPr/>
        </p:nvSpPr>
        <p:spPr>
          <a:xfrm>
            <a:off x="0" y="1808160"/>
            <a:ext cx="12192000" cy="4030666"/>
          </a:xfrm>
          <a:prstGeom prst="rect">
            <a:avLst/>
          </a:prstGeom>
          <a:solidFill>
            <a:schemeClr val="bg1">
              <a:lumMod val="85000"/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C068778-0DA0-4FA5-9368-BC36073492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Planung Nachnutzung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69DA460F-9DE7-47C5-8280-747FC1E563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Übersicht Kommunikationswege</a:t>
            </a:r>
          </a:p>
        </p:txBody>
      </p:sp>
      <p:grpSp>
        <p:nvGrpSpPr>
          <p:cNvPr id="153" name="Gruppieren 152">
            <a:extLst>
              <a:ext uri="{FF2B5EF4-FFF2-40B4-BE49-F238E27FC236}">
                <a16:creationId xmlns:a16="http://schemas.microsoft.com/office/drawing/2014/main" id="{21B4AEDA-2EB0-4D76-A451-D43FC52B5A8D}"/>
              </a:ext>
            </a:extLst>
          </p:cNvPr>
          <p:cNvGrpSpPr>
            <a:grpSpLocks noChangeAspect="1"/>
          </p:cNvGrpSpPr>
          <p:nvPr/>
        </p:nvGrpSpPr>
        <p:grpSpPr>
          <a:xfrm>
            <a:off x="5085653" y="2482187"/>
            <a:ext cx="700472" cy="700472"/>
            <a:chOff x="9610970" y="3257636"/>
            <a:chExt cx="700472" cy="700472"/>
          </a:xfrm>
        </p:grpSpPr>
        <p:sp>
          <p:nvSpPr>
            <p:cNvPr id="154" name="Ellipse 153">
              <a:extLst>
                <a:ext uri="{FF2B5EF4-FFF2-40B4-BE49-F238E27FC236}">
                  <a16:creationId xmlns:a16="http://schemas.microsoft.com/office/drawing/2014/main" id="{6D04FDCD-3849-4B7E-8C5A-1B056FA9A05A}"/>
                </a:ext>
              </a:extLst>
            </p:cNvPr>
            <p:cNvSpPr/>
            <p:nvPr/>
          </p:nvSpPr>
          <p:spPr>
            <a:xfrm>
              <a:off x="9610970" y="3257636"/>
              <a:ext cx="700472" cy="7004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55" name="Grafik 154" descr="Professor">
              <a:extLst>
                <a:ext uri="{FF2B5EF4-FFF2-40B4-BE49-F238E27FC236}">
                  <a16:creationId xmlns:a16="http://schemas.microsoft.com/office/drawing/2014/main" id="{188FAC86-C382-41F4-96A5-EE423CA550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680387" y="3325479"/>
              <a:ext cx="569490" cy="569490"/>
            </a:xfrm>
            <a:prstGeom prst="rect">
              <a:avLst/>
            </a:prstGeom>
          </p:spPr>
        </p:pic>
      </p:grpSp>
      <p:sp>
        <p:nvSpPr>
          <p:cNvPr id="167" name="Textfeld 166">
            <a:extLst>
              <a:ext uri="{FF2B5EF4-FFF2-40B4-BE49-F238E27FC236}">
                <a16:creationId xmlns:a16="http://schemas.microsoft.com/office/drawing/2014/main" id="{482E3E8D-B925-4908-9E08-67C5C5A6B05F}"/>
              </a:ext>
            </a:extLst>
          </p:cNvPr>
          <p:cNvSpPr txBox="1"/>
          <p:nvPr/>
        </p:nvSpPr>
        <p:spPr>
          <a:xfrm>
            <a:off x="5072831" y="2197539"/>
            <a:ext cx="681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FR</a:t>
            </a:r>
          </a:p>
        </p:txBody>
      </p: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3656B4F8-0D30-4213-A96E-F533D2041CF3}"/>
              </a:ext>
            </a:extLst>
          </p:cNvPr>
          <p:cNvGrpSpPr>
            <a:grpSpLocks noChangeAspect="1"/>
          </p:cNvGrpSpPr>
          <p:nvPr/>
        </p:nvGrpSpPr>
        <p:grpSpPr>
          <a:xfrm>
            <a:off x="1200762" y="2482187"/>
            <a:ext cx="700472" cy="700472"/>
            <a:chOff x="6336403" y="3261273"/>
            <a:chExt cx="700472" cy="700472"/>
          </a:xfrm>
        </p:grpSpPr>
        <p:sp>
          <p:nvSpPr>
            <p:cNvPr id="73" name="Ellipse 72">
              <a:extLst>
                <a:ext uri="{FF2B5EF4-FFF2-40B4-BE49-F238E27FC236}">
                  <a16:creationId xmlns:a16="http://schemas.microsoft.com/office/drawing/2014/main" id="{6C10431D-2C05-4C75-9333-495CC00474D7}"/>
                </a:ext>
              </a:extLst>
            </p:cNvPr>
            <p:cNvSpPr/>
            <p:nvPr/>
          </p:nvSpPr>
          <p:spPr>
            <a:xfrm>
              <a:off x="6336403" y="3261273"/>
              <a:ext cx="700472" cy="7004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74" name="Grafik 73" descr="Wissenschaftler">
              <a:extLst>
                <a:ext uri="{FF2B5EF4-FFF2-40B4-BE49-F238E27FC236}">
                  <a16:creationId xmlns:a16="http://schemas.microsoft.com/office/drawing/2014/main" id="{F014F7A9-0A59-4B9C-B302-229431924E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425619" y="3322571"/>
              <a:ext cx="572398" cy="572398"/>
            </a:xfrm>
            <a:prstGeom prst="rect">
              <a:avLst/>
            </a:prstGeom>
          </p:spPr>
        </p:pic>
      </p:grpSp>
      <p:cxnSp>
        <p:nvCxnSpPr>
          <p:cNvPr id="75" name="Gerade Verbindung mit Pfeil 96">
            <a:extLst>
              <a:ext uri="{FF2B5EF4-FFF2-40B4-BE49-F238E27FC236}">
                <a16:creationId xmlns:a16="http://schemas.microsoft.com/office/drawing/2014/main" id="{542FD8EB-3E16-417F-81B3-5930D6FD9252}"/>
              </a:ext>
            </a:extLst>
          </p:cNvPr>
          <p:cNvCxnSpPr>
            <a:cxnSpLocks/>
            <a:stCxn id="154" idx="4"/>
            <a:endCxn id="73" idx="4"/>
          </p:cNvCxnSpPr>
          <p:nvPr/>
        </p:nvCxnSpPr>
        <p:spPr>
          <a:xfrm flipH="1">
            <a:off x="1550998" y="3182659"/>
            <a:ext cx="3884891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feld 97">
            <a:extLst>
              <a:ext uri="{FF2B5EF4-FFF2-40B4-BE49-F238E27FC236}">
                <a16:creationId xmlns:a16="http://schemas.microsoft.com/office/drawing/2014/main" id="{B82BB54C-E34D-46AE-A26B-EA9B01E96D2A}"/>
              </a:ext>
            </a:extLst>
          </p:cNvPr>
          <p:cNvSpPr txBox="1"/>
          <p:nvPr/>
        </p:nvSpPr>
        <p:spPr>
          <a:xfrm>
            <a:off x="1096829" y="2194845"/>
            <a:ext cx="908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TF-FF/ LV</a:t>
            </a:r>
          </a:p>
        </p:txBody>
      </p:sp>
      <p:cxnSp>
        <p:nvCxnSpPr>
          <p:cNvPr id="99" name="Gerade Verbindung mit Pfeil 96">
            <a:extLst>
              <a:ext uri="{FF2B5EF4-FFF2-40B4-BE49-F238E27FC236}">
                <a16:creationId xmlns:a16="http://schemas.microsoft.com/office/drawing/2014/main" id="{FD0C2CB1-B06A-4B64-84A0-F7BFDFB2D0AE}"/>
              </a:ext>
            </a:extLst>
          </p:cNvPr>
          <p:cNvCxnSpPr>
            <a:cxnSpLocks/>
            <a:stCxn id="73" idx="0"/>
            <a:endCxn id="154" idx="0"/>
          </p:cNvCxnSpPr>
          <p:nvPr/>
        </p:nvCxnSpPr>
        <p:spPr>
          <a:xfrm>
            <a:off x="1550998" y="2482187"/>
            <a:ext cx="3884891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Gerade Verbindung mit Pfeil 96">
            <a:extLst>
              <a:ext uri="{FF2B5EF4-FFF2-40B4-BE49-F238E27FC236}">
                <a16:creationId xmlns:a16="http://schemas.microsoft.com/office/drawing/2014/main" id="{B8B54F0C-698B-4C0D-A28C-F22535CC015D}"/>
              </a:ext>
            </a:extLst>
          </p:cNvPr>
          <p:cNvCxnSpPr>
            <a:cxnSpLocks/>
            <a:stCxn id="154" idx="6"/>
            <a:endCxn id="185" idx="2"/>
          </p:cNvCxnSpPr>
          <p:nvPr/>
        </p:nvCxnSpPr>
        <p:spPr>
          <a:xfrm flipV="1">
            <a:off x="5786125" y="2823152"/>
            <a:ext cx="1387278" cy="927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4" name="Gruppieren 183">
            <a:extLst>
              <a:ext uri="{FF2B5EF4-FFF2-40B4-BE49-F238E27FC236}">
                <a16:creationId xmlns:a16="http://schemas.microsoft.com/office/drawing/2014/main" id="{C29CB6EE-2890-4495-B369-8C3AF067D767}"/>
              </a:ext>
            </a:extLst>
          </p:cNvPr>
          <p:cNvGrpSpPr>
            <a:grpSpLocks noChangeAspect="1"/>
          </p:cNvGrpSpPr>
          <p:nvPr/>
        </p:nvGrpSpPr>
        <p:grpSpPr>
          <a:xfrm>
            <a:off x="7173403" y="2472916"/>
            <a:ext cx="700472" cy="700472"/>
            <a:chOff x="8408982" y="3257636"/>
            <a:chExt cx="700472" cy="700472"/>
          </a:xfrm>
        </p:grpSpPr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B9B3DCD5-C9EB-4F01-9910-A79D0C242C77}"/>
                </a:ext>
              </a:extLst>
            </p:cNvPr>
            <p:cNvSpPr/>
            <p:nvPr/>
          </p:nvSpPr>
          <p:spPr>
            <a:xfrm>
              <a:off x="8408982" y="3257636"/>
              <a:ext cx="700472" cy="7004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86" name="Grafik 185" descr="Büroarbeiter">
              <a:extLst>
                <a:ext uri="{FF2B5EF4-FFF2-40B4-BE49-F238E27FC236}">
                  <a16:creationId xmlns:a16="http://schemas.microsoft.com/office/drawing/2014/main" id="{F328C220-7C65-44B8-A2EB-A0A8013B374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477637" y="3322571"/>
              <a:ext cx="572398" cy="572398"/>
            </a:xfrm>
            <a:prstGeom prst="rect">
              <a:avLst/>
            </a:prstGeom>
          </p:spPr>
        </p:pic>
      </p:grpSp>
      <p:pic>
        <p:nvPicPr>
          <p:cNvPr id="187" name="Grafik 186">
            <a:extLst>
              <a:ext uri="{FF2B5EF4-FFF2-40B4-BE49-F238E27FC236}">
                <a16:creationId xmlns:a16="http://schemas.microsoft.com/office/drawing/2014/main" id="{B25A53DF-1B22-4824-9C3D-E60CCF00005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51944" y="2617292"/>
            <a:ext cx="409575" cy="409575"/>
          </a:xfrm>
          <a:prstGeom prst="rect">
            <a:avLst/>
          </a:prstGeom>
        </p:spPr>
      </p:pic>
      <p:sp>
        <p:nvSpPr>
          <p:cNvPr id="188" name="Textfeld 187">
            <a:extLst>
              <a:ext uri="{FF2B5EF4-FFF2-40B4-BE49-F238E27FC236}">
                <a16:creationId xmlns:a16="http://schemas.microsoft.com/office/drawing/2014/main" id="{E612B4CF-1426-4707-B3DD-6C9D060C1675}"/>
              </a:ext>
            </a:extLst>
          </p:cNvPr>
          <p:cNvSpPr txBox="1"/>
          <p:nvPr/>
        </p:nvSpPr>
        <p:spPr>
          <a:xfrm>
            <a:off x="5658741" y="2013059"/>
            <a:ext cx="2005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Aktualisiert Informationen zum Online-Dienst</a:t>
            </a:r>
          </a:p>
        </p:txBody>
      </p:sp>
      <p:cxnSp>
        <p:nvCxnSpPr>
          <p:cNvPr id="189" name="Gerade Verbindung mit Pfeil 96">
            <a:extLst>
              <a:ext uri="{FF2B5EF4-FFF2-40B4-BE49-F238E27FC236}">
                <a16:creationId xmlns:a16="http://schemas.microsoft.com/office/drawing/2014/main" id="{1E093C0F-8B3A-4FEE-AF25-81F61F1F01B4}"/>
              </a:ext>
            </a:extLst>
          </p:cNvPr>
          <p:cNvCxnSpPr>
            <a:cxnSpLocks/>
            <a:stCxn id="185" idx="6"/>
            <a:endCxn id="191" idx="2"/>
          </p:cNvCxnSpPr>
          <p:nvPr/>
        </p:nvCxnSpPr>
        <p:spPr>
          <a:xfrm flipV="1">
            <a:off x="7873875" y="2822080"/>
            <a:ext cx="1387278" cy="107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0" name="Gruppieren 189">
            <a:extLst>
              <a:ext uri="{FF2B5EF4-FFF2-40B4-BE49-F238E27FC236}">
                <a16:creationId xmlns:a16="http://schemas.microsoft.com/office/drawing/2014/main" id="{A47A9128-D51F-4EEA-A6EE-C13D411AEA90}"/>
              </a:ext>
            </a:extLst>
          </p:cNvPr>
          <p:cNvGrpSpPr>
            <a:grpSpLocks noChangeAspect="1"/>
          </p:cNvGrpSpPr>
          <p:nvPr/>
        </p:nvGrpSpPr>
        <p:grpSpPr>
          <a:xfrm>
            <a:off x="9261153" y="2464099"/>
            <a:ext cx="700472" cy="708217"/>
            <a:chOff x="7206994" y="3249891"/>
            <a:chExt cx="700472" cy="708217"/>
          </a:xfrm>
        </p:grpSpPr>
        <p:sp>
          <p:nvSpPr>
            <p:cNvPr id="191" name="Ellipse 190">
              <a:extLst>
                <a:ext uri="{FF2B5EF4-FFF2-40B4-BE49-F238E27FC236}">
                  <a16:creationId xmlns:a16="http://schemas.microsoft.com/office/drawing/2014/main" id="{48B76940-7350-4319-9644-CAEE11EFBF37}"/>
                </a:ext>
              </a:extLst>
            </p:cNvPr>
            <p:cNvSpPr/>
            <p:nvPr/>
          </p:nvSpPr>
          <p:spPr>
            <a:xfrm>
              <a:off x="7206994" y="3257636"/>
              <a:ext cx="700472" cy="7004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92" name="Grafik 191" descr="Astronaut">
              <a:extLst>
                <a:ext uri="{FF2B5EF4-FFF2-40B4-BE49-F238E27FC236}">
                  <a16:creationId xmlns:a16="http://schemas.microsoft.com/office/drawing/2014/main" id="{E6A6AA51-635C-4F65-A3B5-63102D1B75A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274624" y="3249891"/>
              <a:ext cx="576000" cy="576000"/>
            </a:xfrm>
            <a:prstGeom prst="rect">
              <a:avLst/>
            </a:prstGeom>
          </p:spPr>
        </p:pic>
      </p:grpSp>
      <p:sp>
        <p:nvSpPr>
          <p:cNvPr id="193" name="Textfeld 192">
            <a:extLst>
              <a:ext uri="{FF2B5EF4-FFF2-40B4-BE49-F238E27FC236}">
                <a16:creationId xmlns:a16="http://schemas.microsoft.com/office/drawing/2014/main" id="{0BC330E6-75BF-4E69-A4B2-A859C7729FB0}"/>
              </a:ext>
            </a:extLst>
          </p:cNvPr>
          <p:cNvSpPr txBox="1"/>
          <p:nvPr/>
        </p:nvSpPr>
        <p:spPr>
          <a:xfrm>
            <a:off x="7182840" y="2205188"/>
            <a:ext cx="681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OZG-R</a:t>
            </a:r>
          </a:p>
        </p:txBody>
      </p:sp>
      <p:sp>
        <p:nvSpPr>
          <p:cNvPr id="194" name="Textfeld 193">
            <a:extLst>
              <a:ext uri="{FF2B5EF4-FFF2-40B4-BE49-F238E27FC236}">
                <a16:creationId xmlns:a16="http://schemas.microsoft.com/office/drawing/2014/main" id="{D01B5432-92F7-4D31-A4A8-550A0974EE7F}"/>
              </a:ext>
            </a:extLst>
          </p:cNvPr>
          <p:cNvSpPr txBox="1"/>
          <p:nvPr/>
        </p:nvSpPr>
        <p:spPr>
          <a:xfrm>
            <a:off x="9280028" y="2199937"/>
            <a:ext cx="681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OZG-K</a:t>
            </a:r>
          </a:p>
        </p:txBody>
      </p:sp>
      <p:sp>
        <p:nvSpPr>
          <p:cNvPr id="204" name="Textfeld 203">
            <a:extLst>
              <a:ext uri="{FF2B5EF4-FFF2-40B4-BE49-F238E27FC236}">
                <a16:creationId xmlns:a16="http://schemas.microsoft.com/office/drawing/2014/main" id="{9CD8BC71-82CC-4565-A233-D03F726142F2}"/>
              </a:ext>
            </a:extLst>
          </p:cNvPr>
          <p:cNvSpPr txBox="1"/>
          <p:nvPr/>
        </p:nvSpPr>
        <p:spPr>
          <a:xfrm>
            <a:off x="8112224" y="2204864"/>
            <a:ext cx="873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Berichten</a:t>
            </a:r>
          </a:p>
        </p:txBody>
      </p:sp>
      <p:grpSp>
        <p:nvGrpSpPr>
          <p:cNvPr id="82" name="Gruppieren 81">
            <a:extLst>
              <a:ext uri="{FF2B5EF4-FFF2-40B4-BE49-F238E27FC236}">
                <a16:creationId xmlns:a16="http://schemas.microsoft.com/office/drawing/2014/main" id="{AFFFA775-3E1C-49ED-AD57-A4A821D18F87}"/>
              </a:ext>
            </a:extLst>
          </p:cNvPr>
          <p:cNvGrpSpPr>
            <a:grpSpLocks noChangeAspect="1"/>
          </p:cNvGrpSpPr>
          <p:nvPr/>
        </p:nvGrpSpPr>
        <p:grpSpPr>
          <a:xfrm>
            <a:off x="3459817" y="2209468"/>
            <a:ext cx="432048" cy="432048"/>
            <a:chOff x="671772" y="4496191"/>
            <a:chExt cx="700472" cy="700472"/>
          </a:xfrm>
        </p:grpSpPr>
        <p:sp>
          <p:nvSpPr>
            <p:cNvPr id="83" name="Ellipse 82">
              <a:extLst>
                <a:ext uri="{FF2B5EF4-FFF2-40B4-BE49-F238E27FC236}">
                  <a16:creationId xmlns:a16="http://schemas.microsoft.com/office/drawing/2014/main" id="{1FF49E0B-6444-429B-8E35-E61DE07CA8A4}"/>
                </a:ext>
              </a:extLst>
            </p:cNvPr>
            <p:cNvSpPr/>
            <p:nvPr/>
          </p:nvSpPr>
          <p:spPr>
            <a:xfrm>
              <a:off x="671772" y="4496191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84" name="Grafik 83" descr="Tageskalender">
              <a:extLst>
                <a:ext uri="{FF2B5EF4-FFF2-40B4-BE49-F238E27FC236}">
                  <a16:creationId xmlns:a16="http://schemas.microsoft.com/office/drawing/2014/main" id="{6C09ED68-DDA8-4A68-9643-62160685BA8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746519" y="4568963"/>
              <a:ext cx="550977" cy="550977"/>
            </a:xfrm>
            <a:prstGeom prst="rect">
              <a:avLst/>
            </a:prstGeom>
          </p:spPr>
        </p:pic>
      </p:grpSp>
      <p:sp>
        <p:nvSpPr>
          <p:cNvPr id="85" name="Textfeld 84">
            <a:extLst>
              <a:ext uri="{FF2B5EF4-FFF2-40B4-BE49-F238E27FC236}">
                <a16:creationId xmlns:a16="http://schemas.microsoft.com/office/drawing/2014/main" id="{87A618CC-A0A4-4B4E-A088-8ECAB65297FE}"/>
              </a:ext>
            </a:extLst>
          </p:cNvPr>
          <p:cNvSpPr txBox="1"/>
          <p:nvPr/>
        </p:nvSpPr>
        <p:spPr>
          <a:xfrm>
            <a:off x="1936721" y="1960075"/>
            <a:ext cx="1734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Lädt zum Steuerungskreis ein</a:t>
            </a:r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0F7D0A8D-430B-467D-9DA7-6D8654198B3A}"/>
              </a:ext>
            </a:extLst>
          </p:cNvPr>
          <p:cNvSpPr txBox="1"/>
          <p:nvPr/>
        </p:nvSpPr>
        <p:spPr>
          <a:xfrm>
            <a:off x="3274503" y="3211317"/>
            <a:ext cx="1911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Nimmt an Terminen zur fachlichen Abstimmung über Leistung teil</a:t>
            </a:r>
          </a:p>
        </p:txBody>
      </p:sp>
      <p:grpSp>
        <p:nvGrpSpPr>
          <p:cNvPr id="87" name="Gruppieren 86">
            <a:extLst>
              <a:ext uri="{FF2B5EF4-FFF2-40B4-BE49-F238E27FC236}">
                <a16:creationId xmlns:a16="http://schemas.microsoft.com/office/drawing/2014/main" id="{6B5594BE-46AF-416D-9F38-E874F9AEA772}"/>
              </a:ext>
            </a:extLst>
          </p:cNvPr>
          <p:cNvGrpSpPr>
            <a:grpSpLocks noChangeAspect="1"/>
          </p:cNvGrpSpPr>
          <p:nvPr/>
        </p:nvGrpSpPr>
        <p:grpSpPr>
          <a:xfrm>
            <a:off x="2712632" y="3040099"/>
            <a:ext cx="504054" cy="504054"/>
            <a:chOff x="8773392" y="2130912"/>
            <a:chExt cx="700472" cy="700472"/>
          </a:xfrm>
        </p:grpSpPr>
        <p:sp>
          <p:nvSpPr>
            <p:cNvPr id="88" name="Ellipse 87">
              <a:extLst>
                <a:ext uri="{FF2B5EF4-FFF2-40B4-BE49-F238E27FC236}">
                  <a16:creationId xmlns:a16="http://schemas.microsoft.com/office/drawing/2014/main" id="{7372FE23-01FF-4902-87B0-F4E6DB049964}"/>
                </a:ext>
              </a:extLst>
            </p:cNvPr>
            <p:cNvSpPr/>
            <p:nvPr/>
          </p:nvSpPr>
          <p:spPr>
            <a:xfrm>
              <a:off x="8773392" y="2130912"/>
              <a:ext cx="700472" cy="70047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89" name="Grafik 88" descr="Benutzer">
              <a:extLst>
                <a:ext uri="{FF2B5EF4-FFF2-40B4-BE49-F238E27FC236}">
                  <a16:creationId xmlns:a16="http://schemas.microsoft.com/office/drawing/2014/main" id="{F75C5604-3AA5-45B2-9A82-D6DEEF8F5BFB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8853739" y="2368850"/>
              <a:ext cx="335822" cy="335822"/>
            </a:xfrm>
            <a:prstGeom prst="rect">
              <a:avLst/>
            </a:prstGeom>
          </p:spPr>
        </p:pic>
        <p:pic>
          <p:nvPicPr>
            <p:cNvPr id="90" name="Grafik 89" descr="Benutzer">
              <a:extLst>
                <a:ext uri="{FF2B5EF4-FFF2-40B4-BE49-F238E27FC236}">
                  <a16:creationId xmlns:a16="http://schemas.microsoft.com/office/drawing/2014/main" id="{8746464F-2AAC-41C4-BA7F-2487B0E85E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9007200" y="2424441"/>
              <a:ext cx="335822" cy="335822"/>
            </a:xfrm>
            <a:prstGeom prst="rect">
              <a:avLst/>
            </a:prstGeom>
          </p:spPr>
        </p:pic>
        <p:pic>
          <p:nvPicPr>
            <p:cNvPr id="91" name="Grafik 90" descr="Sprache">
              <a:extLst>
                <a:ext uri="{FF2B5EF4-FFF2-40B4-BE49-F238E27FC236}">
                  <a16:creationId xmlns:a16="http://schemas.microsoft.com/office/drawing/2014/main" id="{518F874F-223E-4B56-9ED0-AB68E362955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 flipH="1">
              <a:off x="8969895" y="2147362"/>
              <a:ext cx="364695" cy="364695"/>
            </a:xfrm>
            <a:prstGeom prst="rect">
              <a:avLst/>
            </a:prstGeom>
          </p:spPr>
        </p:pic>
      </p:grpSp>
      <p:cxnSp>
        <p:nvCxnSpPr>
          <p:cNvPr id="92" name="Gerade Verbindung mit Pfeil 96">
            <a:extLst>
              <a:ext uri="{FF2B5EF4-FFF2-40B4-BE49-F238E27FC236}">
                <a16:creationId xmlns:a16="http://schemas.microsoft.com/office/drawing/2014/main" id="{22081DCC-ACF9-43E6-A07C-9B57638A391E}"/>
              </a:ext>
            </a:extLst>
          </p:cNvPr>
          <p:cNvCxnSpPr>
            <a:cxnSpLocks/>
            <a:stCxn id="154" idx="4"/>
            <a:endCxn id="96" idx="0"/>
          </p:cNvCxnSpPr>
          <p:nvPr/>
        </p:nvCxnSpPr>
        <p:spPr>
          <a:xfrm>
            <a:off x="5435889" y="3182659"/>
            <a:ext cx="0" cy="149469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uppieren 94">
            <a:extLst>
              <a:ext uri="{FF2B5EF4-FFF2-40B4-BE49-F238E27FC236}">
                <a16:creationId xmlns:a16="http://schemas.microsoft.com/office/drawing/2014/main" id="{BD4C0158-8C18-4902-829A-527892D5AF20}"/>
              </a:ext>
            </a:extLst>
          </p:cNvPr>
          <p:cNvGrpSpPr>
            <a:grpSpLocks noChangeAspect="1"/>
          </p:cNvGrpSpPr>
          <p:nvPr/>
        </p:nvGrpSpPr>
        <p:grpSpPr>
          <a:xfrm>
            <a:off x="5085653" y="4677355"/>
            <a:ext cx="700472" cy="700472"/>
            <a:chOff x="703756" y="2065621"/>
            <a:chExt cx="700472" cy="700472"/>
          </a:xfrm>
          <a:solidFill>
            <a:schemeClr val="bg1">
              <a:lumMod val="85000"/>
            </a:schemeClr>
          </a:solidFill>
        </p:grpSpPr>
        <p:sp>
          <p:nvSpPr>
            <p:cNvPr id="96" name="Ellipse 95">
              <a:extLst>
                <a:ext uri="{FF2B5EF4-FFF2-40B4-BE49-F238E27FC236}">
                  <a16:creationId xmlns:a16="http://schemas.microsoft.com/office/drawing/2014/main" id="{C689162F-FFB2-4D0A-A2ED-A8E645F6D0BB}"/>
                </a:ext>
              </a:extLst>
            </p:cNvPr>
            <p:cNvSpPr/>
            <p:nvPr/>
          </p:nvSpPr>
          <p:spPr>
            <a:xfrm>
              <a:off x="703756" y="2065621"/>
              <a:ext cx="700472" cy="7004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7" name="Freeform: Shape 62">
              <a:extLst>
                <a:ext uri="{FF2B5EF4-FFF2-40B4-BE49-F238E27FC236}">
                  <a16:creationId xmlns:a16="http://schemas.microsoft.com/office/drawing/2014/main" id="{6136F92F-94E0-4344-82B3-06F79CEF8BEE}"/>
                </a:ext>
              </a:extLst>
            </p:cNvPr>
            <p:cNvSpPr/>
            <p:nvPr/>
          </p:nvSpPr>
          <p:spPr>
            <a:xfrm>
              <a:off x="835795" y="2199297"/>
              <a:ext cx="438986" cy="414745"/>
            </a:xfrm>
            <a:custGeom>
              <a:avLst/>
              <a:gdLst>
                <a:gd name="connsiteX0" fmla="*/ 178773 w 357546"/>
                <a:gd name="connsiteY0" fmla="*/ 0 h 331777"/>
                <a:gd name="connsiteX1" fmla="*/ 183926 w 357546"/>
                <a:gd name="connsiteY1" fmla="*/ 2577 h 331777"/>
                <a:gd name="connsiteX2" fmla="*/ 348849 w 357546"/>
                <a:gd name="connsiteY2" fmla="*/ 71187 h 331777"/>
                <a:gd name="connsiteX3" fmla="*/ 357546 w 357546"/>
                <a:gd name="connsiteY3" fmla="*/ 75375 h 331777"/>
                <a:gd name="connsiteX4" fmla="*/ 357546 w 357546"/>
                <a:gd name="connsiteY4" fmla="*/ 84072 h 331777"/>
                <a:gd name="connsiteX5" fmla="*/ 357546 w 357546"/>
                <a:gd name="connsiteY5" fmla="*/ 97923 h 331777"/>
                <a:gd name="connsiteX6" fmla="*/ 357546 w 357546"/>
                <a:gd name="connsiteY6" fmla="*/ 111773 h 331777"/>
                <a:gd name="connsiteX7" fmla="*/ 343695 w 357546"/>
                <a:gd name="connsiteY7" fmla="*/ 111773 h 331777"/>
                <a:gd name="connsiteX8" fmla="*/ 329844 w 357546"/>
                <a:gd name="connsiteY8" fmla="*/ 111773 h 331777"/>
                <a:gd name="connsiteX9" fmla="*/ 329844 w 357546"/>
                <a:gd name="connsiteY9" fmla="*/ 262845 h 331777"/>
                <a:gd name="connsiteX10" fmla="*/ 343695 w 357546"/>
                <a:gd name="connsiteY10" fmla="*/ 262845 h 331777"/>
                <a:gd name="connsiteX11" fmla="*/ 357546 w 357546"/>
                <a:gd name="connsiteY11" fmla="*/ 262845 h 331777"/>
                <a:gd name="connsiteX12" fmla="*/ 357546 w 357546"/>
                <a:gd name="connsiteY12" fmla="*/ 276696 h 331777"/>
                <a:gd name="connsiteX13" fmla="*/ 357546 w 357546"/>
                <a:gd name="connsiteY13" fmla="*/ 317926 h 331777"/>
                <a:gd name="connsiteX14" fmla="*/ 357546 w 357546"/>
                <a:gd name="connsiteY14" fmla="*/ 331777 h 331777"/>
                <a:gd name="connsiteX15" fmla="*/ 343695 w 357546"/>
                <a:gd name="connsiteY15" fmla="*/ 331777 h 331777"/>
                <a:gd name="connsiteX16" fmla="*/ 13851 w 357546"/>
                <a:gd name="connsiteY16" fmla="*/ 331777 h 331777"/>
                <a:gd name="connsiteX17" fmla="*/ 0 w 357546"/>
                <a:gd name="connsiteY17" fmla="*/ 331777 h 331777"/>
                <a:gd name="connsiteX18" fmla="*/ 0 w 357546"/>
                <a:gd name="connsiteY18" fmla="*/ 317926 h 331777"/>
                <a:gd name="connsiteX19" fmla="*/ 0 w 357546"/>
                <a:gd name="connsiteY19" fmla="*/ 276696 h 331777"/>
                <a:gd name="connsiteX20" fmla="*/ 0 w 357546"/>
                <a:gd name="connsiteY20" fmla="*/ 262845 h 331777"/>
                <a:gd name="connsiteX21" fmla="*/ 13851 w 357546"/>
                <a:gd name="connsiteY21" fmla="*/ 262845 h 331777"/>
                <a:gd name="connsiteX22" fmla="*/ 27701 w 357546"/>
                <a:gd name="connsiteY22" fmla="*/ 262845 h 331777"/>
                <a:gd name="connsiteX23" fmla="*/ 27701 w 357546"/>
                <a:gd name="connsiteY23" fmla="*/ 111773 h 331777"/>
                <a:gd name="connsiteX24" fmla="*/ 13851 w 357546"/>
                <a:gd name="connsiteY24" fmla="*/ 111773 h 331777"/>
                <a:gd name="connsiteX25" fmla="*/ 0 w 357546"/>
                <a:gd name="connsiteY25" fmla="*/ 111773 h 331777"/>
                <a:gd name="connsiteX26" fmla="*/ 0 w 357546"/>
                <a:gd name="connsiteY26" fmla="*/ 97923 h 331777"/>
                <a:gd name="connsiteX27" fmla="*/ 0 w 357546"/>
                <a:gd name="connsiteY27" fmla="*/ 84072 h 331777"/>
                <a:gd name="connsiteX28" fmla="*/ 0 w 357546"/>
                <a:gd name="connsiteY28" fmla="*/ 75697 h 331777"/>
                <a:gd name="connsiteX29" fmla="*/ 8697 w 357546"/>
                <a:gd name="connsiteY29" fmla="*/ 71509 h 331777"/>
                <a:gd name="connsiteX30" fmla="*/ 173619 w 357546"/>
                <a:gd name="connsiteY30" fmla="*/ 2899 h 331777"/>
                <a:gd name="connsiteX31" fmla="*/ 178773 w 357546"/>
                <a:gd name="connsiteY31" fmla="*/ 0 h 331777"/>
                <a:gd name="connsiteX32" fmla="*/ 27701 w 357546"/>
                <a:gd name="connsiteY32" fmla="*/ 290224 h 331777"/>
                <a:gd name="connsiteX33" fmla="*/ 27701 w 357546"/>
                <a:gd name="connsiteY33" fmla="*/ 304075 h 331777"/>
                <a:gd name="connsiteX34" fmla="*/ 329844 w 357546"/>
                <a:gd name="connsiteY34" fmla="*/ 304075 h 331777"/>
                <a:gd name="connsiteX35" fmla="*/ 329844 w 357546"/>
                <a:gd name="connsiteY35" fmla="*/ 290224 h 331777"/>
                <a:gd name="connsiteX36" fmla="*/ 27701 w 357546"/>
                <a:gd name="connsiteY36" fmla="*/ 290224 h 331777"/>
                <a:gd name="connsiteX37" fmla="*/ 178773 w 357546"/>
                <a:gd name="connsiteY37" fmla="*/ 30923 h 331777"/>
                <a:gd name="connsiteX38" fmla="*/ 49928 w 357546"/>
                <a:gd name="connsiteY38" fmla="*/ 84072 h 331777"/>
                <a:gd name="connsiteX39" fmla="*/ 307619 w 357546"/>
                <a:gd name="connsiteY39" fmla="*/ 84072 h 331777"/>
                <a:gd name="connsiteX40" fmla="*/ 178773 w 357546"/>
                <a:gd name="connsiteY40" fmla="*/ 30923 h 331777"/>
                <a:gd name="connsiteX41" fmla="*/ 55081 w 357546"/>
                <a:gd name="connsiteY41" fmla="*/ 111773 h 331777"/>
                <a:gd name="connsiteX42" fmla="*/ 55081 w 357546"/>
                <a:gd name="connsiteY42" fmla="*/ 262845 h 331777"/>
                <a:gd name="connsiteX43" fmla="*/ 82461 w 357546"/>
                <a:gd name="connsiteY43" fmla="*/ 262845 h 331777"/>
                <a:gd name="connsiteX44" fmla="*/ 82461 w 357546"/>
                <a:gd name="connsiteY44" fmla="*/ 111773 h 331777"/>
                <a:gd name="connsiteX45" fmla="*/ 55081 w 357546"/>
                <a:gd name="connsiteY45" fmla="*/ 111773 h 331777"/>
                <a:gd name="connsiteX46" fmla="*/ 110163 w 357546"/>
                <a:gd name="connsiteY46" fmla="*/ 111773 h 331777"/>
                <a:gd name="connsiteX47" fmla="*/ 110163 w 357546"/>
                <a:gd name="connsiteY47" fmla="*/ 262845 h 331777"/>
                <a:gd name="connsiteX48" fmla="*/ 137542 w 357546"/>
                <a:gd name="connsiteY48" fmla="*/ 262845 h 331777"/>
                <a:gd name="connsiteX49" fmla="*/ 137542 w 357546"/>
                <a:gd name="connsiteY49" fmla="*/ 111773 h 331777"/>
                <a:gd name="connsiteX50" fmla="*/ 110163 w 357546"/>
                <a:gd name="connsiteY50" fmla="*/ 111773 h 331777"/>
                <a:gd name="connsiteX51" fmla="*/ 164922 w 357546"/>
                <a:gd name="connsiteY51" fmla="*/ 111773 h 331777"/>
                <a:gd name="connsiteX52" fmla="*/ 164922 w 357546"/>
                <a:gd name="connsiteY52" fmla="*/ 262845 h 331777"/>
                <a:gd name="connsiteX53" fmla="*/ 192302 w 357546"/>
                <a:gd name="connsiteY53" fmla="*/ 262845 h 331777"/>
                <a:gd name="connsiteX54" fmla="*/ 192302 w 357546"/>
                <a:gd name="connsiteY54" fmla="*/ 111773 h 331777"/>
                <a:gd name="connsiteX55" fmla="*/ 164922 w 357546"/>
                <a:gd name="connsiteY55" fmla="*/ 111773 h 331777"/>
                <a:gd name="connsiteX56" fmla="*/ 220004 w 357546"/>
                <a:gd name="connsiteY56" fmla="*/ 111773 h 331777"/>
                <a:gd name="connsiteX57" fmla="*/ 220004 w 357546"/>
                <a:gd name="connsiteY57" fmla="*/ 262845 h 331777"/>
                <a:gd name="connsiteX58" fmla="*/ 247383 w 357546"/>
                <a:gd name="connsiteY58" fmla="*/ 262845 h 331777"/>
                <a:gd name="connsiteX59" fmla="*/ 247383 w 357546"/>
                <a:gd name="connsiteY59" fmla="*/ 111773 h 331777"/>
                <a:gd name="connsiteX60" fmla="*/ 220004 w 357546"/>
                <a:gd name="connsiteY60" fmla="*/ 111773 h 331777"/>
                <a:gd name="connsiteX61" fmla="*/ 275085 w 357546"/>
                <a:gd name="connsiteY61" fmla="*/ 111773 h 331777"/>
                <a:gd name="connsiteX62" fmla="*/ 275085 w 357546"/>
                <a:gd name="connsiteY62" fmla="*/ 262845 h 331777"/>
                <a:gd name="connsiteX63" fmla="*/ 302464 w 357546"/>
                <a:gd name="connsiteY63" fmla="*/ 262845 h 331777"/>
                <a:gd name="connsiteX64" fmla="*/ 302464 w 357546"/>
                <a:gd name="connsiteY64" fmla="*/ 111773 h 331777"/>
                <a:gd name="connsiteX65" fmla="*/ 275085 w 357546"/>
                <a:gd name="connsiteY65" fmla="*/ 111773 h 33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357546" h="331777">
                  <a:moveTo>
                    <a:pt x="178773" y="0"/>
                  </a:moveTo>
                  <a:lnTo>
                    <a:pt x="183926" y="2577"/>
                  </a:lnTo>
                  <a:lnTo>
                    <a:pt x="348849" y="71187"/>
                  </a:lnTo>
                  <a:lnTo>
                    <a:pt x="357546" y="75375"/>
                  </a:lnTo>
                  <a:lnTo>
                    <a:pt x="357546" y="84072"/>
                  </a:lnTo>
                  <a:lnTo>
                    <a:pt x="357546" y="97923"/>
                  </a:lnTo>
                  <a:lnTo>
                    <a:pt x="357546" y="111773"/>
                  </a:lnTo>
                  <a:lnTo>
                    <a:pt x="343695" y="111773"/>
                  </a:lnTo>
                  <a:lnTo>
                    <a:pt x="329844" y="111773"/>
                  </a:lnTo>
                  <a:lnTo>
                    <a:pt x="329844" y="262845"/>
                  </a:lnTo>
                  <a:lnTo>
                    <a:pt x="343695" y="262845"/>
                  </a:lnTo>
                  <a:lnTo>
                    <a:pt x="357546" y="262845"/>
                  </a:lnTo>
                  <a:lnTo>
                    <a:pt x="357546" y="276696"/>
                  </a:lnTo>
                  <a:lnTo>
                    <a:pt x="357546" y="317926"/>
                  </a:lnTo>
                  <a:lnTo>
                    <a:pt x="357546" y="331777"/>
                  </a:lnTo>
                  <a:lnTo>
                    <a:pt x="343695" y="331777"/>
                  </a:lnTo>
                  <a:lnTo>
                    <a:pt x="13851" y="331777"/>
                  </a:lnTo>
                  <a:lnTo>
                    <a:pt x="0" y="331777"/>
                  </a:lnTo>
                  <a:lnTo>
                    <a:pt x="0" y="317926"/>
                  </a:lnTo>
                  <a:lnTo>
                    <a:pt x="0" y="276696"/>
                  </a:lnTo>
                  <a:lnTo>
                    <a:pt x="0" y="262845"/>
                  </a:lnTo>
                  <a:lnTo>
                    <a:pt x="13851" y="262845"/>
                  </a:lnTo>
                  <a:lnTo>
                    <a:pt x="27701" y="262845"/>
                  </a:lnTo>
                  <a:lnTo>
                    <a:pt x="27701" y="111773"/>
                  </a:lnTo>
                  <a:lnTo>
                    <a:pt x="13851" y="111773"/>
                  </a:lnTo>
                  <a:lnTo>
                    <a:pt x="0" y="111773"/>
                  </a:lnTo>
                  <a:lnTo>
                    <a:pt x="0" y="97923"/>
                  </a:lnTo>
                  <a:lnTo>
                    <a:pt x="0" y="84072"/>
                  </a:lnTo>
                  <a:lnTo>
                    <a:pt x="0" y="75697"/>
                  </a:lnTo>
                  <a:lnTo>
                    <a:pt x="8697" y="71509"/>
                  </a:lnTo>
                  <a:lnTo>
                    <a:pt x="173619" y="2899"/>
                  </a:lnTo>
                  <a:lnTo>
                    <a:pt x="178773" y="0"/>
                  </a:lnTo>
                  <a:close/>
                  <a:moveTo>
                    <a:pt x="27701" y="290224"/>
                  </a:moveTo>
                  <a:lnTo>
                    <a:pt x="27701" y="304075"/>
                  </a:lnTo>
                  <a:lnTo>
                    <a:pt x="329844" y="304075"/>
                  </a:lnTo>
                  <a:lnTo>
                    <a:pt x="329844" y="290224"/>
                  </a:lnTo>
                  <a:lnTo>
                    <a:pt x="27701" y="290224"/>
                  </a:lnTo>
                  <a:close/>
                  <a:moveTo>
                    <a:pt x="178773" y="30923"/>
                  </a:moveTo>
                  <a:lnTo>
                    <a:pt x="49928" y="84072"/>
                  </a:lnTo>
                  <a:lnTo>
                    <a:pt x="307619" y="84072"/>
                  </a:lnTo>
                  <a:lnTo>
                    <a:pt x="178773" y="30923"/>
                  </a:lnTo>
                  <a:close/>
                  <a:moveTo>
                    <a:pt x="55081" y="111773"/>
                  </a:moveTo>
                  <a:lnTo>
                    <a:pt x="55081" y="262845"/>
                  </a:lnTo>
                  <a:lnTo>
                    <a:pt x="82461" y="262845"/>
                  </a:lnTo>
                  <a:lnTo>
                    <a:pt x="82461" y="111773"/>
                  </a:lnTo>
                  <a:lnTo>
                    <a:pt x="55081" y="111773"/>
                  </a:lnTo>
                  <a:close/>
                  <a:moveTo>
                    <a:pt x="110163" y="111773"/>
                  </a:moveTo>
                  <a:lnTo>
                    <a:pt x="110163" y="262845"/>
                  </a:lnTo>
                  <a:lnTo>
                    <a:pt x="137542" y="262845"/>
                  </a:lnTo>
                  <a:lnTo>
                    <a:pt x="137542" y="111773"/>
                  </a:lnTo>
                  <a:lnTo>
                    <a:pt x="110163" y="111773"/>
                  </a:lnTo>
                  <a:close/>
                  <a:moveTo>
                    <a:pt x="164922" y="111773"/>
                  </a:moveTo>
                  <a:lnTo>
                    <a:pt x="164922" y="262845"/>
                  </a:lnTo>
                  <a:lnTo>
                    <a:pt x="192302" y="262845"/>
                  </a:lnTo>
                  <a:lnTo>
                    <a:pt x="192302" y="111773"/>
                  </a:lnTo>
                  <a:lnTo>
                    <a:pt x="164922" y="111773"/>
                  </a:lnTo>
                  <a:close/>
                  <a:moveTo>
                    <a:pt x="220004" y="111773"/>
                  </a:moveTo>
                  <a:lnTo>
                    <a:pt x="220004" y="262845"/>
                  </a:lnTo>
                  <a:lnTo>
                    <a:pt x="247383" y="262845"/>
                  </a:lnTo>
                  <a:lnTo>
                    <a:pt x="247383" y="111773"/>
                  </a:lnTo>
                  <a:lnTo>
                    <a:pt x="220004" y="111773"/>
                  </a:lnTo>
                  <a:close/>
                  <a:moveTo>
                    <a:pt x="275085" y="111773"/>
                  </a:moveTo>
                  <a:lnTo>
                    <a:pt x="275085" y="262845"/>
                  </a:lnTo>
                  <a:lnTo>
                    <a:pt x="302464" y="262845"/>
                  </a:lnTo>
                  <a:lnTo>
                    <a:pt x="302464" y="111773"/>
                  </a:lnTo>
                  <a:lnTo>
                    <a:pt x="275085" y="111773"/>
                  </a:lnTo>
                  <a:close/>
                </a:path>
              </a:pathLst>
            </a:custGeom>
            <a:solidFill>
              <a:schemeClr val="tx1"/>
            </a:solidFill>
            <a:ln w="32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00" name="Gruppieren 99">
            <a:extLst>
              <a:ext uri="{FF2B5EF4-FFF2-40B4-BE49-F238E27FC236}">
                <a16:creationId xmlns:a16="http://schemas.microsoft.com/office/drawing/2014/main" id="{9901A618-48C2-4E9E-BD95-22E37B839DE1}"/>
              </a:ext>
            </a:extLst>
          </p:cNvPr>
          <p:cNvGrpSpPr>
            <a:grpSpLocks noChangeAspect="1"/>
          </p:cNvGrpSpPr>
          <p:nvPr/>
        </p:nvGrpSpPr>
        <p:grpSpPr>
          <a:xfrm>
            <a:off x="5192934" y="3648423"/>
            <a:ext cx="485910" cy="707886"/>
            <a:chOff x="10209835" y="3554012"/>
            <a:chExt cx="700472" cy="1029021"/>
          </a:xfrm>
        </p:grpSpPr>
        <p:sp>
          <p:nvSpPr>
            <p:cNvPr id="101" name="Ellipse 100">
              <a:extLst>
                <a:ext uri="{FF2B5EF4-FFF2-40B4-BE49-F238E27FC236}">
                  <a16:creationId xmlns:a16="http://schemas.microsoft.com/office/drawing/2014/main" id="{7589EA03-5797-42F3-8708-F1FDFB4677D7}"/>
                </a:ext>
              </a:extLst>
            </p:cNvPr>
            <p:cNvSpPr/>
            <p:nvPr/>
          </p:nvSpPr>
          <p:spPr>
            <a:xfrm>
              <a:off x="10209835" y="3704814"/>
              <a:ext cx="700472" cy="7078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02" name="Textfeld 101">
              <a:extLst>
                <a:ext uri="{FF2B5EF4-FFF2-40B4-BE49-F238E27FC236}">
                  <a16:creationId xmlns:a16="http://schemas.microsoft.com/office/drawing/2014/main" id="{8D7850C0-2AED-4C45-B301-817DD412CD2B}"/>
                </a:ext>
              </a:extLst>
            </p:cNvPr>
            <p:cNvSpPr txBox="1"/>
            <p:nvPr/>
          </p:nvSpPr>
          <p:spPr>
            <a:xfrm>
              <a:off x="10303824" y="3554012"/>
              <a:ext cx="322149" cy="1029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4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</a:p>
          </p:txBody>
        </p:sp>
      </p:grpSp>
      <p:sp>
        <p:nvSpPr>
          <p:cNvPr id="103" name="Textfeld 102">
            <a:extLst>
              <a:ext uri="{FF2B5EF4-FFF2-40B4-BE49-F238E27FC236}">
                <a16:creationId xmlns:a16="http://schemas.microsoft.com/office/drawing/2014/main" id="{B8E9E42D-A7B8-4DC0-921F-E885DEE6AAA7}"/>
              </a:ext>
            </a:extLst>
          </p:cNvPr>
          <p:cNvSpPr txBox="1"/>
          <p:nvPr/>
        </p:nvSpPr>
        <p:spPr>
          <a:xfrm>
            <a:off x="5656678" y="3557742"/>
            <a:ext cx="1911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Informiert Kommunen über neue Online-Dienste</a:t>
            </a:r>
          </a:p>
        </p:txBody>
      </p:sp>
      <p:cxnSp>
        <p:nvCxnSpPr>
          <p:cNvPr id="104" name="Gerade Verbindung mit Pfeil 96">
            <a:extLst>
              <a:ext uri="{FF2B5EF4-FFF2-40B4-BE49-F238E27FC236}">
                <a16:creationId xmlns:a16="http://schemas.microsoft.com/office/drawing/2014/main" id="{DB92D62A-B4A3-45D5-AF9B-4728111EEC5F}"/>
              </a:ext>
            </a:extLst>
          </p:cNvPr>
          <p:cNvCxnSpPr>
            <a:cxnSpLocks/>
            <a:stCxn id="191" idx="4"/>
            <a:endCxn id="96" idx="6"/>
          </p:cNvCxnSpPr>
          <p:nvPr/>
        </p:nvCxnSpPr>
        <p:spPr>
          <a:xfrm flipH="1">
            <a:off x="5786125" y="3172316"/>
            <a:ext cx="3825264" cy="185527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" name="Gruppieren 105">
            <a:extLst>
              <a:ext uri="{FF2B5EF4-FFF2-40B4-BE49-F238E27FC236}">
                <a16:creationId xmlns:a16="http://schemas.microsoft.com/office/drawing/2014/main" id="{9B8D0137-4DDE-44A8-93E6-659AD5B05D67}"/>
              </a:ext>
            </a:extLst>
          </p:cNvPr>
          <p:cNvGrpSpPr>
            <a:grpSpLocks noChangeAspect="1"/>
          </p:cNvGrpSpPr>
          <p:nvPr/>
        </p:nvGrpSpPr>
        <p:grpSpPr>
          <a:xfrm>
            <a:off x="8410007" y="3460263"/>
            <a:ext cx="432048" cy="432048"/>
            <a:chOff x="671772" y="4496191"/>
            <a:chExt cx="700472" cy="700472"/>
          </a:xfrm>
        </p:grpSpPr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67BC5189-7944-4A2D-9088-6B53A490CE93}"/>
                </a:ext>
              </a:extLst>
            </p:cNvPr>
            <p:cNvSpPr/>
            <p:nvPr/>
          </p:nvSpPr>
          <p:spPr>
            <a:xfrm>
              <a:off x="671772" y="4496191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13" name="Grafik 112" descr="Tageskalender">
              <a:extLst>
                <a:ext uri="{FF2B5EF4-FFF2-40B4-BE49-F238E27FC236}">
                  <a16:creationId xmlns:a16="http://schemas.microsoft.com/office/drawing/2014/main" id="{9CAE2B92-A8EC-4AE9-AD43-1F6FAAA3100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746519" y="4568963"/>
              <a:ext cx="550977" cy="550977"/>
            </a:xfrm>
            <a:prstGeom prst="rect">
              <a:avLst/>
            </a:prstGeom>
          </p:spPr>
        </p:pic>
      </p:grpSp>
      <p:sp>
        <p:nvSpPr>
          <p:cNvPr id="114" name="Textfeld 113">
            <a:extLst>
              <a:ext uri="{FF2B5EF4-FFF2-40B4-BE49-F238E27FC236}">
                <a16:creationId xmlns:a16="http://schemas.microsoft.com/office/drawing/2014/main" id="{BA959D35-5718-4530-979F-F2A1CA560FFF}"/>
              </a:ext>
            </a:extLst>
          </p:cNvPr>
          <p:cNvSpPr txBox="1"/>
          <p:nvPr/>
        </p:nvSpPr>
        <p:spPr>
          <a:xfrm>
            <a:off x="8052411" y="3961922"/>
            <a:ext cx="1734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Lädt zu OZG-Sprechstunde für Kommunen ein</a:t>
            </a:r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DF340C01-9D03-4F37-BE57-D05572250B09}"/>
              </a:ext>
            </a:extLst>
          </p:cNvPr>
          <p:cNvSpPr txBox="1"/>
          <p:nvPr/>
        </p:nvSpPr>
        <p:spPr>
          <a:xfrm>
            <a:off x="4952469" y="5384389"/>
            <a:ext cx="10582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Kommunen</a:t>
            </a:r>
          </a:p>
        </p:txBody>
      </p:sp>
      <p:pic>
        <p:nvPicPr>
          <p:cNvPr id="64" name="Grafik 63">
            <a:extLst>
              <a:ext uri="{FF2B5EF4-FFF2-40B4-BE49-F238E27FC236}">
                <a16:creationId xmlns:a16="http://schemas.microsoft.com/office/drawing/2014/main" id="{1C850AA8-36DD-4826-939A-2E6535678E9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24402" y="2604520"/>
            <a:ext cx="409575" cy="409575"/>
          </a:xfrm>
          <a:prstGeom prst="rect">
            <a:avLst/>
          </a:prstGeom>
        </p:spPr>
      </p:pic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E1EB321D-D619-492E-A1AA-5DFC0076ECDC}"/>
              </a:ext>
            </a:extLst>
          </p:cNvPr>
          <p:cNvGrpSpPr/>
          <p:nvPr/>
        </p:nvGrpSpPr>
        <p:grpSpPr>
          <a:xfrm>
            <a:off x="11353800" y="905147"/>
            <a:ext cx="540000" cy="539179"/>
            <a:chOff x="8981133" y="4449339"/>
            <a:chExt cx="700472" cy="731432"/>
          </a:xfrm>
        </p:grpSpPr>
        <p:sp>
          <p:nvSpPr>
            <p:cNvPr id="58" name="Ellipse 57">
              <a:hlinkClick r:id="rId20" action="ppaction://hlinksldjump"/>
              <a:extLst>
                <a:ext uri="{FF2B5EF4-FFF2-40B4-BE49-F238E27FC236}">
                  <a16:creationId xmlns:a16="http://schemas.microsoft.com/office/drawing/2014/main" id="{53D4C948-61C5-4EC0-9162-0662CFDE0FF1}"/>
                </a:ext>
              </a:extLst>
            </p:cNvPr>
            <p:cNvSpPr/>
            <p:nvPr/>
          </p:nvSpPr>
          <p:spPr>
            <a:xfrm>
              <a:off x="8981133" y="4480299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59" name="Grafik 58" descr="Nach rechts zeigender Zeigefinger mit Handrücken">
              <a:hlinkClick r:id="rId20" action="ppaction://hlinksldjump"/>
              <a:extLst>
                <a:ext uri="{FF2B5EF4-FFF2-40B4-BE49-F238E27FC236}">
                  <a16:creationId xmlns:a16="http://schemas.microsoft.com/office/drawing/2014/main" id="{27805D51-F2DC-45D0-8D78-E8817439D3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 rot="16200000">
              <a:off x="9080314" y="4668806"/>
              <a:ext cx="472070" cy="472070"/>
            </a:xfrm>
            <a:prstGeom prst="rect">
              <a:avLst/>
            </a:prstGeom>
          </p:spPr>
        </p:pic>
        <p:pic>
          <p:nvPicPr>
            <p:cNvPr id="65" name="Grafik 64" descr="WLAN">
              <a:extLst>
                <a:ext uri="{FF2B5EF4-FFF2-40B4-BE49-F238E27FC236}">
                  <a16:creationId xmlns:a16="http://schemas.microsoft.com/office/drawing/2014/main" id="{01E9A989-D964-4854-B2E9-B1867974B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p:blipFill>
          <p:spPr>
            <a:xfrm>
              <a:off x="9178832" y="4449339"/>
              <a:ext cx="306741" cy="306741"/>
            </a:xfrm>
            <a:prstGeom prst="rect">
              <a:avLst/>
            </a:prstGeom>
          </p:spPr>
        </p:pic>
      </p:grpSp>
      <p:sp>
        <p:nvSpPr>
          <p:cNvPr id="67" name="Textfeld 66">
            <a:extLst>
              <a:ext uri="{FF2B5EF4-FFF2-40B4-BE49-F238E27FC236}">
                <a16:creationId xmlns:a16="http://schemas.microsoft.com/office/drawing/2014/main" id="{5FC467B3-87E8-4480-9556-E512417BF294}"/>
              </a:ext>
            </a:extLst>
          </p:cNvPr>
          <p:cNvSpPr txBox="1"/>
          <p:nvPr/>
        </p:nvSpPr>
        <p:spPr>
          <a:xfrm>
            <a:off x="11293106" y="1467148"/>
            <a:ext cx="72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22253993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hteck 91">
            <a:extLst>
              <a:ext uri="{FF2B5EF4-FFF2-40B4-BE49-F238E27FC236}">
                <a16:creationId xmlns:a16="http://schemas.microsoft.com/office/drawing/2014/main" id="{97200F58-F038-41BA-8B4B-FC72D0F3A031}"/>
              </a:ext>
            </a:extLst>
          </p:cNvPr>
          <p:cNvSpPr/>
          <p:nvPr/>
        </p:nvSpPr>
        <p:spPr>
          <a:xfrm>
            <a:off x="0" y="927969"/>
            <a:ext cx="12192000" cy="5237335"/>
          </a:xfrm>
          <a:prstGeom prst="rect">
            <a:avLst/>
          </a:prstGeom>
          <a:solidFill>
            <a:schemeClr val="bg1">
              <a:lumMod val="85000"/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C068778-0DA0-4FA5-9368-BC36073492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Umsetzung (Pilotierung)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69DA460F-9DE7-47C5-8280-747FC1E563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Übersicht Kommunikationswege</a:t>
            </a:r>
          </a:p>
        </p:txBody>
      </p:sp>
      <p:grpSp>
        <p:nvGrpSpPr>
          <p:cNvPr id="153" name="Gruppieren 152">
            <a:extLst>
              <a:ext uri="{FF2B5EF4-FFF2-40B4-BE49-F238E27FC236}">
                <a16:creationId xmlns:a16="http://schemas.microsoft.com/office/drawing/2014/main" id="{21B4AEDA-2EB0-4D76-A451-D43FC52B5A8D}"/>
              </a:ext>
            </a:extLst>
          </p:cNvPr>
          <p:cNvGrpSpPr>
            <a:grpSpLocks noChangeAspect="1"/>
          </p:cNvGrpSpPr>
          <p:nvPr/>
        </p:nvGrpSpPr>
        <p:grpSpPr>
          <a:xfrm>
            <a:off x="5090864" y="2746000"/>
            <a:ext cx="700472" cy="700472"/>
            <a:chOff x="9610970" y="3257636"/>
            <a:chExt cx="700472" cy="700472"/>
          </a:xfrm>
        </p:grpSpPr>
        <p:sp>
          <p:nvSpPr>
            <p:cNvPr id="154" name="Ellipse 153">
              <a:extLst>
                <a:ext uri="{FF2B5EF4-FFF2-40B4-BE49-F238E27FC236}">
                  <a16:creationId xmlns:a16="http://schemas.microsoft.com/office/drawing/2014/main" id="{6D04FDCD-3849-4B7E-8C5A-1B056FA9A05A}"/>
                </a:ext>
              </a:extLst>
            </p:cNvPr>
            <p:cNvSpPr/>
            <p:nvPr/>
          </p:nvSpPr>
          <p:spPr>
            <a:xfrm>
              <a:off x="9610970" y="3257636"/>
              <a:ext cx="700472" cy="7004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55" name="Grafik 154" descr="Professor">
              <a:extLst>
                <a:ext uri="{FF2B5EF4-FFF2-40B4-BE49-F238E27FC236}">
                  <a16:creationId xmlns:a16="http://schemas.microsoft.com/office/drawing/2014/main" id="{188FAC86-C382-41F4-96A5-EE423CA550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680387" y="3325479"/>
              <a:ext cx="569490" cy="569490"/>
            </a:xfrm>
            <a:prstGeom prst="rect">
              <a:avLst/>
            </a:prstGeom>
          </p:spPr>
        </p:pic>
      </p:grpSp>
      <p:sp>
        <p:nvSpPr>
          <p:cNvPr id="167" name="Textfeld 166">
            <a:extLst>
              <a:ext uri="{FF2B5EF4-FFF2-40B4-BE49-F238E27FC236}">
                <a16:creationId xmlns:a16="http://schemas.microsoft.com/office/drawing/2014/main" id="{482E3E8D-B925-4908-9E08-67C5C5A6B05F}"/>
              </a:ext>
            </a:extLst>
          </p:cNvPr>
          <p:cNvSpPr txBox="1"/>
          <p:nvPr/>
        </p:nvSpPr>
        <p:spPr>
          <a:xfrm>
            <a:off x="5078042" y="2461352"/>
            <a:ext cx="681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FR</a:t>
            </a:r>
          </a:p>
        </p:txBody>
      </p: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3656B4F8-0D30-4213-A96E-F533D2041CF3}"/>
              </a:ext>
            </a:extLst>
          </p:cNvPr>
          <p:cNvGrpSpPr>
            <a:grpSpLocks noChangeAspect="1"/>
          </p:cNvGrpSpPr>
          <p:nvPr/>
        </p:nvGrpSpPr>
        <p:grpSpPr>
          <a:xfrm>
            <a:off x="1205973" y="2746000"/>
            <a:ext cx="700472" cy="700472"/>
            <a:chOff x="6336403" y="3261273"/>
            <a:chExt cx="700472" cy="700472"/>
          </a:xfrm>
        </p:grpSpPr>
        <p:sp>
          <p:nvSpPr>
            <p:cNvPr id="73" name="Ellipse 72">
              <a:extLst>
                <a:ext uri="{FF2B5EF4-FFF2-40B4-BE49-F238E27FC236}">
                  <a16:creationId xmlns:a16="http://schemas.microsoft.com/office/drawing/2014/main" id="{6C10431D-2C05-4C75-9333-495CC00474D7}"/>
                </a:ext>
              </a:extLst>
            </p:cNvPr>
            <p:cNvSpPr/>
            <p:nvPr/>
          </p:nvSpPr>
          <p:spPr>
            <a:xfrm>
              <a:off x="6336403" y="3261273"/>
              <a:ext cx="700472" cy="7004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74" name="Grafik 73" descr="Wissenschaftler">
              <a:extLst>
                <a:ext uri="{FF2B5EF4-FFF2-40B4-BE49-F238E27FC236}">
                  <a16:creationId xmlns:a16="http://schemas.microsoft.com/office/drawing/2014/main" id="{F014F7A9-0A59-4B9C-B302-229431924E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425619" y="3322571"/>
              <a:ext cx="572398" cy="572398"/>
            </a:xfrm>
            <a:prstGeom prst="rect">
              <a:avLst/>
            </a:prstGeom>
          </p:spPr>
        </p:pic>
      </p:grpSp>
      <p:cxnSp>
        <p:nvCxnSpPr>
          <p:cNvPr id="75" name="Gerade Verbindung mit Pfeil 96">
            <a:extLst>
              <a:ext uri="{FF2B5EF4-FFF2-40B4-BE49-F238E27FC236}">
                <a16:creationId xmlns:a16="http://schemas.microsoft.com/office/drawing/2014/main" id="{542FD8EB-3E16-417F-81B3-5930D6FD9252}"/>
              </a:ext>
            </a:extLst>
          </p:cNvPr>
          <p:cNvCxnSpPr>
            <a:cxnSpLocks/>
            <a:stCxn id="154" idx="4"/>
            <a:endCxn id="73" idx="4"/>
          </p:cNvCxnSpPr>
          <p:nvPr/>
        </p:nvCxnSpPr>
        <p:spPr>
          <a:xfrm flipH="1">
            <a:off x="1556209" y="3446472"/>
            <a:ext cx="3884891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feld 97">
            <a:extLst>
              <a:ext uri="{FF2B5EF4-FFF2-40B4-BE49-F238E27FC236}">
                <a16:creationId xmlns:a16="http://schemas.microsoft.com/office/drawing/2014/main" id="{B82BB54C-E34D-46AE-A26B-EA9B01E96D2A}"/>
              </a:ext>
            </a:extLst>
          </p:cNvPr>
          <p:cNvSpPr txBox="1"/>
          <p:nvPr/>
        </p:nvSpPr>
        <p:spPr>
          <a:xfrm>
            <a:off x="1102040" y="2458658"/>
            <a:ext cx="908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TF-FF/ LV</a:t>
            </a:r>
          </a:p>
        </p:txBody>
      </p:sp>
      <p:cxnSp>
        <p:nvCxnSpPr>
          <p:cNvPr id="99" name="Gerade Verbindung mit Pfeil 96">
            <a:extLst>
              <a:ext uri="{FF2B5EF4-FFF2-40B4-BE49-F238E27FC236}">
                <a16:creationId xmlns:a16="http://schemas.microsoft.com/office/drawing/2014/main" id="{FD0C2CB1-B06A-4B64-84A0-F7BFDFB2D0AE}"/>
              </a:ext>
            </a:extLst>
          </p:cNvPr>
          <p:cNvCxnSpPr>
            <a:cxnSpLocks/>
            <a:stCxn id="73" idx="0"/>
            <a:endCxn id="154" idx="0"/>
          </p:cNvCxnSpPr>
          <p:nvPr/>
        </p:nvCxnSpPr>
        <p:spPr>
          <a:xfrm>
            <a:off x="1556209" y="2746000"/>
            <a:ext cx="3884891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Gerade Verbindung mit Pfeil 96">
            <a:extLst>
              <a:ext uri="{FF2B5EF4-FFF2-40B4-BE49-F238E27FC236}">
                <a16:creationId xmlns:a16="http://schemas.microsoft.com/office/drawing/2014/main" id="{B8B54F0C-698B-4C0D-A28C-F22535CC015D}"/>
              </a:ext>
            </a:extLst>
          </p:cNvPr>
          <p:cNvCxnSpPr>
            <a:cxnSpLocks/>
            <a:stCxn id="154" idx="6"/>
            <a:endCxn id="185" idx="2"/>
          </p:cNvCxnSpPr>
          <p:nvPr/>
        </p:nvCxnSpPr>
        <p:spPr>
          <a:xfrm flipV="1">
            <a:off x="5791336" y="3086965"/>
            <a:ext cx="1387278" cy="927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4" name="Gruppieren 183">
            <a:extLst>
              <a:ext uri="{FF2B5EF4-FFF2-40B4-BE49-F238E27FC236}">
                <a16:creationId xmlns:a16="http://schemas.microsoft.com/office/drawing/2014/main" id="{C29CB6EE-2890-4495-B369-8C3AF067D767}"/>
              </a:ext>
            </a:extLst>
          </p:cNvPr>
          <p:cNvGrpSpPr>
            <a:grpSpLocks noChangeAspect="1"/>
          </p:cNvGrpSpPr>
          <p:nvPr/>
        </p:nvGrpSpPr>
        <p:grpSpPr>
          <a:xfrm>
            <a:off x="7178614" y="2736729"/>
            <a:ext cx="700472" cy="700472"/>
            <a:chOff x="8408982" y="3257636"/>
            <a:chExt cx="700472" cy="700472"/>
          </a:xfrm>
        </p:grpSpPr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B9B3DCD5-C9EB-4F01-9910-A79D0C242C77}"/>
                </a:ext>
              </a:extLst>
            </p:cNvPr>
            <p:cNvSpPr/>
            <p:nvPr/>
          </p:nvSpPr>
          <p:spPr>
            <a:xfrm>
              <a:off x="8408982" y="3257636"/>
              <a:ext cx="700472" cy="7004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86" name="Grafik 185" descr="Büroarbeiter">
              <a:extLst>
                <a:ext uri="{FF2B5EF4-FFF2-40B4-BE49-F238E27FC236}">
                  <a16:creationId xmlns:a16="http://schemas.microsoft.com/office/drawing/2014/main" id="{F328C220-7C65-44B8-A2EB-A0A8013B374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477637" y="3322571"/>
              <a:ext cx="572398" cy="572398"/>
            </a:xfrm>
            <a:prstGeom prst="rect">
              <a:avLst/>
            </a:prstGeom>
          </p:spPr>
        </p:pic>
      </p:grpSp>
      <p:pic>
        <p:nvPicPr>
          <p:cNvPr id="187" name="Grafik 186">
            <a:extLst>
              <a:ext uri="{FF2B5EF4-FFF2-40B4-BE49-F238E27FC236}">
                <a16:creationId xmlns:a16="http://schemas.microsoft.com/office/drawing/2014/main" id="{B25A53DF-1B22-4824-9C3D-E60CCF00005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66633" y="2881105"/>
            <a:ext cx="409575" cy="409575"/>
          </a:xfrm>
          <a:prstGeom prst="rect">
            <a:avLst/>
          </a:prstGeom>
        </p:spPr>
      </p:pic>
      <p:sp>
        <p:nvSpPr>
          <p:cNvPr id="188" name="Textfeld 187">
            <a:extLst>
              <a:ext uri="{FF2B5EF4-FFF2-40B4-BE49-F238E27FC236}">
                <a16:creationId xmlns:a16="http://schemas.microsoft.com/office/drawing/2014/main" id="{E612B4CF-1426-4707-B3DD-6C9D060C1675}"/>
              </a:ext>
            </a:extLst>
          </p:cNvPr>
          <p:cNvSpPr txBox="1"/>
          <p:nvPr/>
        </p:nvSpPr>
        <p:spPr>
          <a:xfrm>
            <a:off x="5730743" y="2171063"/>
            <a:ext cx="14571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Aktualisierte Informationen, Kostenschätzung</a:t>
            </a:r>
          </a:p>
        </p:txBody>
      </p:sp>
      <p:grpSp>
        <p:nvGrpSpPr>
          <p:cNvPr id="190" name="Gruppieren 189">
            <a:extLst>
              <a:ext uri="{FF2B5EF4-FFF2-40B4-BE49-F238E27FC236}">
                <a16:creationId xmlns:a16="http://schemas.microsoft.com/office/drawing/2014/main" id="{A47A9128-D51F-4EEA-A6EE-C13D411AEA90}"/>
              </a:ext>
            </a:extLst>
          </p:cNvPr>
          <p:cNvGrpSpPr>
            <a:grpSpLocks noChangeAspect="1"/>
          </p:cNvGrpSpPr>
          <p:nvPr/>
        </p:nvGrpSpPr>
        <p:grpSpPr>
          <a:xfrm>
            <a:off x="9266364" y="2727912"/>
            <a:ext cx="700472" cy="708217"/>
            <a:chOff x="7206994" y="3249891"/>
            <a:chExt cx="700472" cy="708217"/>
          </a:xfrm>
        </p:grpSpPr>
        <p:sp>
          <p:nvSpPr>
            <p:cNvPr id="191" name="Ellipse 190">
              <a:extLst>
                <a:ext uri="{FF2B5EF4-FFF2-40B4-BE49-F238E27FC236}">
                  <a16:creationId xmlns:a16="http://schemas.microsoft.com/office/drawing/2014/main" id="{48B76940-7350-4319-9644-CAEE11EFBF37}"/>
                </a:ext>
              </a:extLst>
            </p:cNvPr>
            <p:cNvSpPr/>
            <p:nvPr/>
          </p:nvSpPr>
          <p:spPr>
            <a:xfrm>
              <a:off x="7206994" y="3257636"/>
              <a:ext cx="700472" cy="7004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92" name="Grafik 191" descr="Astronaut">
              <a:extLst>
                <a:ext uri="{FF2B5EF4-FFF2-40B4-BE49-F238E27FC236}">
                  <a16:creationId xmlns:a16="http://schemas.microsoft.com/office/drawing/2014/main" id="{E6A6AA51-635C-4F65-A3B5-63102D1B75A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274624" y="3249891"/>
              <a:ext cx="576000" cy="576000"/>
            </a:xfrm>
            <a:prstGeom prst="rect">
              <a:avLst/>
            </a:prstGeom>
          </p:spPr>
        </p:pic>
      </p:grpSp>
      <p:sp>
        <p:nvSpPr>
          <p:cNvPr id="193" name="Textfeld 192">
            <a:extLst>
              <a:ext uri="{FF2B5EF4-FFF2-40B4-BE49-F238E27FC236}">
                <a16:creationId xmlns:a16="http://schemas.microsoft.com/office/drawing/2014/main" id="{0BC330E6-75BF-4E69-A4B2-A859C7729FB0}"/>
              </a:ext>
            </a:extLst>
          </p:cNvPr>
          <p:cNvSpPr txBox="1"/>
          <p:nvPr/>
        </p:nvSpPr>
        <p:spPr>
          <a:xfrm>
            <a:off x="7188051" y="3463402"/>
            <a:ext cx="681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OZG-R</a:t>
            </a:r>
          </a:p>
        </p:txBody>
      </p:sp>
      <p:sp>
        <p:nvSpPr>
          <p:cNvPr id="194" name="Textfeld 193">
            <a:extLst>
              <a:ext uri="{FF2B5EF4-FFF2-40B4-BE49-F238E27FC236}">
                <a16:creationId xmlns:a16="http://schemas.microsoft.com/office/drawing/2014/main" id="{D01B5432-92F7-4D31-A4A8-550A0974EE7F}"/>
              </a:ext>
            </a:extLst>
          </p:cNvPr>
          <p:cNvSpPr txBox="1"/>
          <p:nvPr/>
        </p:nvSpPr>
        <p:spPr>
          <a:xfrm>
            <a:off x="9285239" y="2463750"/>
            <a:ext cx="681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OZG-K</a:t>
            </a:r>
          </a:p>
        </p:txBody>
      </p:sp>
      <p:sp>
        <p:nvSpPr>
          <p:cNvPr id="204" name="Textfeld 203">
            <a:extLst>
              <a:ext uri="{FF2B5EF4-FFF2-40B4-BE49-F238E27FC236}">
                <a16:creationId xmlns:a16="http://schemas.microsoft.com/office/drawing/2014/main" id="{9CD8BC71-82CC-4565-A233-D03F726142F2}"/>
              </a:ext>
            </a:extLst>
          </p:cNvPr>
          <p:cNvSpPr txBox="1"/>
          <p:nvPr/>
        </p:nvSpPr>
        <p:spPr>
          <a:xfrm>
            <a:off x="8117435" y="2468677"/>
            <a:ext cx="873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Berichten</a:t>
            </a:r>
          </a:p>
        </p:txBody>
      </p:sp>
      <p:grpSp>
        <p:nvGrpSpPr>
          <p:cNvPr id="82" name="Gruppieren 81">
            <a:extLst>
              <a:ext uri="{FF2B5EF4-FFF2-40B4-BE49-F238E27FC236}">
                <a16:creationId xmlns:a16="http://schemas.microsoft.com/office/drawing/2014/main" id="{AFFFA775-3E1C-49ED-AD57-A4A821D18F87}"/>
              </a:ext>
            </a:extLst>
          </p:cNvPr>
          <p:cNvGrpSpPr>
            <a:grpSpLocks noChangeAspect="1"/>
          </p:cNvGrpSpPr>
          <p:nvPr/>
        </p:nvGrpSpPr>
        <p:grpSpPr>
          <a:xfrm>
            <a:off x="3465028" y="2473281"/>
            <a:ext cx="432048" cy="432048"/>
            <a:chOff x="671772" y="4496191"/>
            <a:chExt cx="700472" cy="700472"/>
          </a:xfrm>
        </p:grpSpPr>
        <p:sp>
          <p:nvSpPr>
            <p:cNvPr id="83" name="Ellipse 82">
              <a:extLst>
                <a:ext uri="{FF2B5EF4-FFF2-40B4-BE49-F238E27FC236}">
                  <a16:creationId xmlns:a16="http://schemas.microsoft.com/office/drawing/2014/main" id="{1FF49E0B-6444-429B-8E35-E61DE07CA8A4}"/>
                </a:ext>
              </a:extLst>
            </p:cNvPr>
            <p:cNvSpPr/>
            <p:nvPr/>
          </p:nvSpPr>
          <p:spPr>
            <a:xfrm>
              <a:off x="671772" y="4496191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84" name="Grafik 83" descr="Tageskalender">
              <a:extLst>
                <a:ext uri="{FF2B5EF4-FFF2-40B4-BE49-F238E27FC236}">
                  <a16:creationId xmlns:a16="http://schemas.microsoft.com/office/drawing/2014/main" id="{6C09ED68-DDA8-4A68-9643-62160685BA8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746519" y="4568963"/>
              <a:ext cx="550977" cy="550977"/>
            </a:xfrm>
            <a:prstGeom prst="rect">
              <a:avLst/>
            </a:prstGeom>
          </p:spPr>
        </p:pic>
      </p:grpSp>
      <p:sp>
        <p:nvSpPr>
          <p:cNvPr id="85" name="Textfeld 84">
            <a:extLst>
              <a:ext uri="{FF2B5EF4-FFF2-40B4-BE49-F238E27FC236}">
                <a16:creationId xmlns:a16="http://schemas.microsoft.com/office/drawing/2014/main" id="{87A618CC-A0A4-4B4E-A088-8ECAB65297FE}"/>
              </a:ext>
            </a:extLst>
          </p:cNvPr>
          <p:cNvSpPr txBox="1"/>
          <p:nvPr/>
        </p:nvSpPr>
        <p:spPr>
          <a:xfrm>
            <a:off x="1698888" y="1607912"/>
            <a:ext cx="2845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Im Rahmen der Umsetzungs- und Anschlussallianzen werden die finanziellen Rahmenbedingungen für den Anschluss festgelegt.</a:t>
            </a:r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0F7D0A8D-430B-467D-9DA7-6D8654198B3A}"/>
              </a:ext>
            </a:extLst>
          </p:cNvPr>
          <p:cNvSpPr txBox="1"/>
          <p:nvPr/>
        </p:nvSpPr>
        <p:spPr>
          <a:xfrm>
            <a:off x="2858924" y="3475338"/>
            <a:ext cx="2163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FR nimmt an Termin teil und meldet Pilotkommune an</a:t>
            </a:r>
          </a:p>
        </p:txBody>
      </p:sp>
      <p:grpSp>
        <p:nvGrpSpPr>
          <p:cNvPr id="87" name="Gruppieren 86">
            <a:extLst>
              <a:ext uri="{FF2B5EF4-FFF2-40B4-BE49-F238E27FC236}">
                <a16:creationId xmlns:a16="http://schemas.microsoft.com/office/drawing/2014/main" id="{6B5594BE-46AF-416D-9F38-E874F9AEA772}"/>
              </a:ext>
            </a:extLst>
          </p:cNvPr>
          <p:cNvGrpSpPr>
            <a:grpSpLocks noChangeAspect="1"/>
          </p:cNvGrpSpPr>
          <p:nvPr/>
        </p:nvGrpSpPr>
        <p:grpSpPr>
          <a:xfrm>
            <a:off x="2308766" y="3290680"/>
            <a:ext cx="504054" cy="504054"/>
            <a:chOff x="8773392" y="2130912"/>
            <a:chExt cx="700472" cy="700472"/>
          </a:xfrm>
        </p:grpSpPr>
        <p:sp>
          <p:nvSpPr>
            <p:cNvPr id="88" name="Ellipse 87">
              <a:extLst>
                <a:ext uri="{FF2B5EF4-FFF2-40B4-BE49-F238E27FC236}">
                  <a16:creationId xmlns:a16="http://schemas.microsoft.com/office/drawing/2014/main" id="{7372FE23-01FF-4902-87B0-F4E6DB049964}"/>
                </a:ext>
              </a:extLst>
            </p:cNvPr>
            <p:cNvSpPr/>
            <p:nvPr/>
          </p:nvSpPr>
          <p:spPr>
            <a:xfrm>
              <a:off x="8773392" y="2130912"/>
              <a:ext cx="700472" cy="70047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89" name="Grafik 88" descr="Benutzer">
              <a:extLst>
                <a:ext uri="{FF2B5EF4-FFF2-40B4-BE49-F238E27FC236}">
                  <a16:creationId xmlns:a16="http://schemas.microsoft.com/office/drawing/2014/main" id="{F75C5604-3AA5-45B2-9A82-D6DEEF8F5BFB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8853739" y="2368850"/>
              <a:ext cx="335822" cy="335822"/>
            </a:xfrm>
            <a:prstGeom prst="rect">
              <a:avLst/>
            </a:prstGeom>
          </p:spPr>
        </p:pic>
        <p:pic>
          <p:nvPicPr>
            <p:cNvPr id="90" name="Grafik 89" descr="Benutzer">
              <a:extLst>
                <a:ext uri="{FF2B5EF4-FFF2-40B4-BE49-F238E27FC236}">
                  <a16:creationId xmlns:a16="http://schemas.microsoft.com/office/drawing/2014/main" id="{8746464F-2AAC-41C4-BA7F-2487B0E85E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9007200" y="2424441"/>
              <a:ext cx="335822" cy="335822"/>
            </a:xfrm>
            <a:prstGeom prst="rect">
              <a:avLst/>
            </a:prstGeom>
          </p:spPr>
        </p:pic>
        <p:pic>
          <p:nvPicPr>
            <p:cNvPr id="91" name="Grafik 90" descr="Sprache">
              <a:extLst>
                <a:ext uri="{FF2B5EF4-FFF2-40B4-BE49-F238E27FC236}">
                  <a16:creationId xmlns:a16="http://schemas.microsoft.com/office/drawing/2014/main" id="{518F874F-223E-4B56-9ED0-AB68E362955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 flipH="1">
              <a:off x="8969895" y="2147362"/>
              <a:ext cx="364695" cy="364695"/>
            </a:xfrm>
            <a:prstGeom prst="rect">
              <a:avLst/>
            </a:prstGeom>
          </p:spPr>
        </p:pic>
      </p:grpSp>
      <p:grpSp>
        <p:nvGrpSpPr>
          <p:cNvPr id="95" name="Gruppieren 94">
            <a:extLst>
              <a:ext uri="{FF2B5EF4-FFF2-40B4-BE49-F238E27FC236}">
                <a16:creationId xmlns:a16="http://schemas.microsoft.com/office/drawing/2014/main" id="{BD4C0158-8C18-4902-829A-527892D5AF20}"/>
              </a:ext>
            </a:extLst>
          </p:cNvPr>
          <p:cNvGrpSpPr>
            <a:grpSpLocks noChangeAspect="1"/>
          </p:cNvGrpSpPr>
          <p:nvPr/>
        </p:nvGrpSpPr>
        <p:grpSpPr>
          <a:xfrm>
            <a:off x="5090864" y="4941168"/>
            <a:ext cx="700472" cy="700472"/>
            <a:chOff x="703756" y="2065621"/>
            <a:chExt cx="700472" cy="700472"/>
          </a:xfrm>
          <a:solidFill>
            <a:schemeClr val="bg1">
              <a:lumMod val="85000"/>
            </a:schemeClr>
          </a:solidFill>
        </p:grpSpPr>
        <p:sp>
          <p:nvSpPr>
            <p:cNvPr id="96" name="Ellipse 95">
              <a:extLst>
                <a:ext uri="{FF2B5EF4-FFF2-40B4-BE49-F238E27FC236}">
                  <a16:creationId xmlns:a16="http://schemas.microsoft.com/office/drawing/2014/main" id="{C689162F-FFB2-4D0A-A2ED-A8E645F6D0BB}"/>
                </a:ext>
              </a:extLst>
            </p:cNvPr>
            <p:cNvSpPr/>
            <p:nvPr/>
          </p:nvSpPr>
          <p:spPr>
            <a:xfrm>
              <a:off x="703756" y="2065621"/>
              <a:ext cx="700472" cy="7004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7" name="Freeform: Shape 62">
              <a:extLst>
                <a:ext uri="{FF2B5EF4-FFF2-40B4-BE49-F238E27FC236}">
                  <a16:creationId xmlns:a16="http://schemas.microsoft.com/office/drawing/2014/main" id="{6136F92F-94E0-4344-82B3-06F79CEF8BEE}"/>
                </a:ext>
              </a:extLst>
            </p:cNvPr>
            <p:cNvSpPr/>
            <p:nvPr/>
          </p:nvSpPr>
          <p:spPr>
            <a:xfrm>
              <a:off x="835795" y="2199297"/>
              <a:ext cx="438986" cy="414745"/>
            </a:xfrm>
            <a:custGeom>
              <a:avLst/>
              <a:gdLst>
                <a:gd name="connsiteX0" fmla="*/ 178773 w 357546"/>
                <a:gd name="connsiteY0" fmla="*/ 0 h 331777"/>
                <a:gd name="connsiteX1" fmla="*/ 183926 w 357546"/>
                <a:gd name="connsiteY1" fmla="*/ 2577 h 331777"/>
                <a:gd name="connsiteX2" fmla="*/ 348849 w 357546"/>
                <a:gd name="connsiteY2" fmla="*/ 71187 h 331777"/>
                <a:gd name="connsiteX3" fmla="*/ 357546 w 357546"/>
                <a:gd name="connsiteY3" fmla="*/ 75375 h 331777"/>
                <a:gd name="connsiteX4" fmla="*/ 357546 w 357546"/>
                <a:gd name="connsiteY4" fmla="*/ 84072 h 331777"/>
                <a:gd name="connsiteX5" fmla="*/ 357546 w 357546"/>
                <a:gd name="connsiteY5" fmla="*/ 97923 h 331777"/>
                <a:gd name="connsiteX6" fmla="*/ 357546 w 357546"/>
                <a:gd name="connsiteY6" fmla="*/ 111773 h 331777"/>
                <a:gd name="connsiteX7" fmla="*/ 343695 w 357546"/>
                <a:gd name="connsiteY7" fmla="*/ 111773 h 331777"/>
                <a:gd name="connsiteX8" fmla="*/ 329844 w 357546"/>
                <a:gd name="connsiteY8" fmla="*/ 111773 h 331777"/>
                <a:gd name="connsiteX9" fmla="*/ 329844 w 357546"/>
                <a:gd name="connsiteY9" fmla="*/ 262845 h 331777"/>
                <a:gd name="connsiteX10" fmla="*/ 343695 w 357546"/>
                <a:gd name="connsiteY10" fmla="*/ 262845 h 331777"/>
                <a:gd name="connsiteX11" fmla="*/ 357546 w 357546"/>
                <a:gd name="connsiteY11" fmla="*/ 262845 h 331777"/>
                <a:gd name="connsiteX12" fmla="*/ 357546 w 357546"/>
                <a:gd name="connsiteY12" fmla="*/ 276696 h 331777"/>
                <a:gd name="connsiteX13" fmla="*/ 357546 w 357546"/>
                <a:gd name="connsiteY13" fmla="*/ 317926 h 331777"/>
                <a:gd name="connsiteX14" fmla="*/ 357546 w 357546"/>
                <a:gd name="connsiteY14" fmla="*/ 331777 h 331777"/>
                <a:gd name="connsiteX15" fmla="*/ 343695 w 357546"/>
                <a:gd name="connsiteY15" fmla="*/ 331777 h 331777"/>
                <a:gd name="connsiteX16" fmla="*/ 13851 w 357546"/>
                <a:gd name="connsiteY16" fmla="*/ 331777 h 331777"/>
                <a:gd name="connsiteX17" fmla="*/ 0 w 357546"/>
                <a:gd name="connsiteY17" fmla="*/ 331777 h 331777"/>
                <a:gd name="connsiteX18" fmla="*/ 0 w 357546"/>
                <a:gd name="connsiteY18" fmla="*/ 317926 h 331777"/>
                <a:gd name="connsiteX19" fmla="*/ 0 w 357546"/>
                <a:gd name="connsiteY19" fmla="*/ 276696 h 331777"/>
                <a:gd name="connsiteX20" fmla="*/ 0 w 357546"/>
                <a:gd name="connsiteY20" fmla="*/ 262845 h 331777"/>
                <a:gd name="connsiteX21" fmla="*/ 13851 w 357546"/>
                <a:gd name="connsiteY21" fmla="*/ 262845 h 331777"/>
                <a:gd name="connsiteX22" fmla="*/ 27701 w 357546"/>
                <a:gd name="connsiteY22" fmla="*/ 262845 h 331777"/>
                <a:gd name="connsiteX23" fmla="*/ 27701 w 357546"/>
                <a:gd name="connsiteY23" fmla="*/ 111773 h 331777"/>
                <a:gd name="connsiteX24" fmla="*/ 13851 w 357546"/>
                <a:gd name="connsiteY24" fmla="*/ 111773 h 331777"/>
                <a:gd name="connsiteX25" fmla="*/ 0 w 357546"/>
                <a:gd name="connsiteY25" fmla="*/ 111773 h 331777"/>
                <a:gd name="connsiteX26" fmla="*/ 0 w 357546"/>
                <a:gd name="connsiteY26" fmla="*/ 97923 h 331777"/>
                <a:gd name="connsiteX27" fmla="*/ 0 w 357546"/>
                <a:gd name="connsiteY27" fmla="*/ 84072 h 331777"/>
                <a:gd name="connsiteX28" fmla="*/ 0 w 357546"/>
                <a:gd name="connsiteY28" fmla="*/ 75697 h 331777"/>
                <a:gd name="connsiteX29" fmla="*/ 8697 w 357546"/>
                <a:gd name="connsiteY29" fmla="*/ 71509 h 331777"/>
                <a:gd name="connsiteX30" fmla="*/ 173619 w 357546"/>
                <a:gd name="connsiteY30" fmla="*/ 2899 h 331777"/>
                <a:gd name="connsiteX31" fmla="*/ 178773 w 357546"/>
                <a:gd name="connsiteY31" fmla="*/ 0 h 331777"/>
                <a:gd name="connsiteX32" fmla="*/ 27701 w 357546"/>
                <a:gd name="connsiteY32" fmla="*/ 290224 h 331777"/>
                <a:gd name="connsiteX33" fmla="*/ 27701 w 357546"/>
                <a:gd name="connsiteY33" fmla="*/ 304075 h 331777"/>
                <a:gd name="connsiteX34" fmla="*/ 329844 w 357546"/>
                <a:gd name="connsiteY34" fmla="*/ 304075 h 331777"/>
                <a:gd name="connsiteX35" fmla="*/ 329844 w 357546"/>
                <a:gd name="connsiteY35" fmla="*/ 290224 h 331777"/>
                <a:gd name="connsiteX36" fmla="*/ 27701 w 357546"/>
                <a:gd name="connsiteY36" fmla="*/ 290224 h 331777"/>
                <a:gd name="connsiteX37" fmla="*/ 178773 w 357546"/>
                <a:gd name="connsiteY37" fmla="*/ 30923 h 331777"/>
                <a:gd name="connsiteX38" fmla="*/ 49928 w 357546"/>
                <a:gd name="connsiteY38" fmla="*/ 84072 h 331777"/>
                <a:gd name="connsiteX39" fmla="*/ 307619 w 357546"/>
                <a:gd name="connsiteY39" fmla="*/ 84072 h 331777"/>
                <a:gd name="connsiteX40" fmla="*/ 178773 w 357546"/>
                <a:gd name="connsiteY40" fmla="*/ 30923 h 331777"/>
                <a:gd name="connsiteX41" fmla="*/ 55081 w 357546"/>
                <a:gd name="connsiteY41" fmla="*/ 111773 h 331777"/>
                <a:gd name="connsiteX42" fmla="*/ 55081 w 357546"/>
                <a:gd name="connsiteY42" fmla="*/ 262845 h 331777"/>
                <a:gd name="connsiteX43" fmla="*/ 82461 w 357546"/>
                <a:gd name="connsiteY43" fmla="*/ 262845 h 331777"/>
                <a:gd name="connsiteX44" fmla="*/ 82461 w 357546"/>
                <a:gd name="connsiteY44" fmla="*/ 111773 h 331777"/>
                <a:gd name="connsiteX45" fmla="*/ 55081 w 357546"/>
                <a:gd name="connsiteY45" fmla="*/ 111773 h 331777"/>
                <a:gd name="connsiteX46" fmla="*/ 110163 w 357546"/>
                <a:gd name="connsiteY46" fmla="*/ 111773 h 331777"/>
                <a:gd name="connsiteX47" fmla="*/ 110163 w 357546"/>
                <a:gd name="connsiteY47" fmla="*/ 262845 h 331777"/>
                <a:gd name="connsiteX48" fmla="*/ 137542 w 357546"/>
                <a:gd name="connsiteY48" fmla="*/ 262845 h 331777"/>
                <a:gd name="connsiteX49" fmla="*/ 137542 w 357546"/>
                <a:gd name="connsiteY49" fmla="*/ 111773 h 331777"/>
                <a:gd name="connsiteX50" fmla="*/ 110163 w 357546"/>
                <a:gd name="connsiteY50" fmla="*/ 111773 h 331777"/>
                <a:gd name="connsiteX51" fmla="*/ 164922 w 357546"/>
                <a:gd name="connsiteY51" fmla="*/ 111773 h 331777"/>
                <a:gd name="connsiteX52" fmla="*/ 164922 w 357546"/>
                <a:gd name="connsiteY52" fmla="*/ 262845 h 331777"/>
                <a:gd name="connsiteX53" fmla="*/ 192302 w 357546"/>
                <a:gd name="connsiteY53" fmla="*/ 262845 h 331777"/>
                <a:gd name="connsiteX54" fmla="*/ 192302 w 357546"/>
                <a:gd name="connsiteY54" fmla="*/ 111773 h 331777"/>
                <a:gd name="connsiteX55" fmla="*/ 164922 w 357546"/>
                <a:gd name="connsiteY55" fmla="*/ 111773 h 331777"/>
                <a:gd name="connsiteX56" fmla="*/ 220004 w 357546"/>
                <a:gd name="connsiteY56" fmla="*/ 111773 h 331777"/>
                <a:gd name="connsiteX57" fmla="*/ 220004 w 357546"/>
                <a:gd name="connsiteY57" fmla="*/ 262845 h 331777"/>
                <a:gd name="connsiteX58" fmla="*/ 247383 w 357546"/>
                <a:gd name="connsiteY58" fmla="*/ 262845 h 331777"/>
                <a:gd name="connsiteX59" fmla="*/ 247383 w 357546"/>
                <a:gd name="connsiteY59" fmla="*/ 111773 h 331777"/>
                <a:gd name="connsiteX60" fmla="*/ 220004 w 357546"/>
                <a:gd name="connsiteY60" fmla="*/ 111773 h 331777"/>
                <a:gd name="connsiteX61" fmla="*/ 275085 w 357546"/>
                <a:gd name="connsiteY61" fmla="*/ 111773 h 331777"/>
                <a:gd name="connsiteX62" fmla="*/ 275085 w 357546"/>
                <a:gd name="connsiteY62" fmla="*/ 262845 h 331777"/>
                <a:gd name="connsiteX63" fmla="*/ 302464 w 357546"/>
                <a:gd name="connsiteY63" fmla="*/ 262845 h 331777"/>
                <a:gd name="connsiteX64" fmla="*/ 302464 w 357546"/>
                <a:gd name="connsiteY64" fmla="*/ 111773 h 331777"/>
                <a:gd name="connsiteX65" fmla="*/ 275085 w 357546"/>
                <a:gd name="connsiteY65" fmla="*/ 111773 h 33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357546" h="331777">
                  <a:moveTo>
                    <a:pt x="178773" y="0"/>
                  </a:moveTo>
                  <a:lnTo>
                    <a:pt x="183926" y="2577"/>
                  </a:lnTo>
                  <a:lnTo>
                    <a:pt x="348849" y="71187"/>
                  </a:lnTo>
                  <a:lnTo>
                    <a:pt x="357546" y="75375"/>
                  </a:lnTo>
                  <a:lnTo>
                    <a:pt x="357546" y="84072"/>
                  </a:lnTo>
                  <a:lnTo>
                    <a:pt x="357546" y="97923"/>
                  </a:lnTo>
                  <a:lnTo>
                    <a:pt x="357546" y="111773"/>
                  </a:lnTo>
                  <a:lnTo>
                    <a:pt x="343695" y="111773"/>
                  </a:lnTo>
                  <a:lnTo>
                    <a:pt x="329844" y="111773"/>
                  </a:lnTo>
                  <a:lnTo>
                    <a:pt x="329844" y="262845"/>
                  </a:lnTo>
                  <a:lnTo>
                    <a:pt x="343695" y="262845"/>
                  </a:lnTo>
                  <a:lnTo>
                    <a:pt x="357546" y="262845"/>
                  </a:lnTo>
                  <a:lnTo>
                    <a:pt x="357546" y="276696"/>
                  </a:lnTo>
                  <a:lnTo>
                    <a:pt x="357546" y="317926"/>
                  </a:lnTo>
                  <a:lnTo>
                    <a:pt x="357546" y="331777"/>
                  </a:lnTo>
                  <a:lnTo>
                    <a:pt x="343695" y="331777"/>
                  </a:lnTo>
                  <a:lnTo>
                    <a:pt x="13851" y="331777"/>
                  </a:lnTo>
                  <a:lnTo>
                    <a:pt x="0" y="331777"/>
                  </a:lnTo>
                  <a:lnTo>
                    <a:pt x="0" y="317926"/>
                  </a:lnTo>
                  <a:lnTo>
                    <a:pt x="0" y="276696"/>
                  </a:lnTo>
                  <a:lnTo>
                    <a:pt x="0" y="262845"/>
                  </a:lnTo>
                  <a:lnTo>
                    <a:pt x="13851" y="262845"/>
                  </a:lnTo>
                  <a:lnTo>
                    <a:pt x="27701" y="262845"/>
                  </a:lnTo>
                  <a:lnTo>
                    <a:pt x="27701" y="111773"/>
                  </a:lnTo>
                  <a:lnTo>
                    <a:pt x="13851" y="111773"/>
                  </a:lnTo>
                  <a:lnTo>
                    <a:pt x="0" y="111773"/>
                  </a:lnTo>
                  <a:lnTo>
                    <a:pt x="0" y="97923"/>
                  </a:lnTo>
                  <a:lnTo>
                    <a:pt x="0" y="84072"/>
                  </a:lnTo>
                  <a:lnTo>
                    <a:pt x="0" y="75697"/>
                  </a:lnTo>
                  <a:lnTo>
                    <a:pt x="8697" y="71509"/>
                  </a:lnTo>
                  <a:lnTo>
                    <a:pt x="173619" y="2899"/>
                  </a:lnTo>
                  <a:lnTo>
                    <a:pt x="178773" y="0"/>
                  </a:lnTo>
                  <a:close/>
                  <a:moveTo>
                    <a:pt x="27701" y="290224"/>
                  </a:moveTo>
                  <a:lnTo>
                    <a:pt x="27701" y="304075"/>
                  </a:lnTo>
                  <a:lnTo>
                    <a:pt x="329844" y="304075"/>
                  </a:lnTo>
                  <a:lnTo>
                    <a:pt x="329844" y="290224"/>
                  </a:lnTo>
                  <a:lnTo>
                    <a:pt x="27701" y="290224"/>
                  </a:lnTo>
                  <a:close/>
                  <a:moveTo>
                    <a:pt x="178773" y="30923"/>
                  </a:moveTo>
                  <a:lnTo>
                    <a:pt x="49928" y="84072"/>
                  </a:lnTo>
                  <a:lnTo>
                    <a:pt x="307619" y="84072"/>
                  </a:lnTo>
                  <a:lnTo>
                    <a:pt x="178773" y="30923"/>
                  </a:lnTo>
                  <a:close/>
                  <a:moveTo>
                    <a:pt x="55081" y="111773"/>
                  </a:moveTo>
                  <a:lnTo>
                    <a:pt x="55081" y="262845"/>
                  </a:lnTo>
                  <a:lnTo>
                    <a:pt x="82461" y="262845"/>
                  </a:lnTo>
                  <a:lnTo>
                    <a:pt x="82461" y="111773"/>
                  </a:lnTo>
                  <a:lnTo>
                    <a:pt x="55081" y="111773"/>
                  </a:lnTo>
                  <a:close/>
                  <a:moveTo>
                    <a:pt x="110163" y="111773"/>
                  </a:moveTo>
                  <a:lnTo>
                    <a:pt x="110163" y="262845"/>
                  </a:lnTo>
                  <a:lnTo>
                    <a:pt x="137542" y="262845"/>
                  </a:lnTo>
                  <a:lnTo>
                    <a:pt x="137542" y="111773"/>
                  </a:lnTo>
                  <a:lnTo>
                    <a:pt x="110163" y="111773"/>
                  </a:lnTo>
                  <a:close/>
                  <a:moveTo>
                    <a:pt x="164922" y="111773"/>
                  </a:moveTo>
                  <a:lnTo>
                    <a:pt x="164922" y="262845"/>
                  </a:lnTo>
                  <a:lnTo>
                    <a:pt x="192302" y="262845"/>
                  </a:lnTo>
                  <a:lnTo>
                    <a:pt x="192302" y="111773"/>
                  </a:lnTo>
                  <a:lnTo>
                    <a:pt x="164922" y="111773"/>
                  </a:lnTo>
                  <a:close/>
                  <a:moveTo>
                    <a:pt x="220004" y="111773"/>
                  </a:moveTo>
                  <a:lnTo>
                    <a:pt x="220004" y="262845"/>
                  </a:lnTo>
                  <a:lnTo>
                    <a:pt x="247383" y="262845"/>
                  </a:lnTo>
                  <a:lnTo>
                    <a:pt x="247383" y="111773"/>
                  </a:lnTo>
                  <a:lnTo>
                    <a:pt x="220004" y="111773"/>
                  </a:lnTo>
                  <a:close/>
                  <a:moveTo>
                    <a:pt x="275085" y="111773"/>
                  </a:moveTo>
                  <a:lnTo>
                    <a:pt x="275085" y="262845"/>
                  </a:lnTo>
                  <a:lnTo>
                    <a:pt x="302464" y="262845"/>
                  </a:lnTo>
                  <a:lnTo>
                    <a:pt x="302464" y="111773"/>
                  </a:lnTo>
                  <a:lnTo>
                    <a:pt x="275085" y="111773"/>
                  </a:lnTo>
                  <a:close/>
                </a:path>
              </a:pathLst>
            </a:custGeom>
            <a:solidFill>
              <a:schemeClr val="tx1"/>
            </a:solidFill>
            <a:ln w="32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03" name="Textfeld 102">
            <a:extLst>
              <a:ext uri="{FF2B5EF4-FFF2-40B4-BE49-F238E27FC236}">
                <a16:creationId xmlns:a16="http://schemas.microsoft.com/office/drawing/2014/main" id="{B8E9E42D-A7B8-4DC0-921F-E885DEE6AAA7}"/>
              </a:ext>
            </a:extLst>
          </p:cNvPr>
          <p:cNvSpPr txBox="1"/>
          <p:nvPr/>
        </p:nvSpPr>
        <p:spPr>
          <a:xfrm>
            <a:off x="5636407" y="4106890"/>
            <a:ext cx="1205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Kommune entscheidet sich für Pilotierung</a:t>
            </a:r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DF340C01-9D03-4F37-BE57-D05572250B09}"/>
              </a:ext>
            </a:extLst>
          </p:cNvPr>
          <p:cNvSpPr txBox="1"/>
          <p:nvPr/>
        </p:nvSpPr>
        <p:spPr>
          <a:xfrm>
            <a:off x="4957680" y="5648202"/>
            <a:ext cx="10582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Kommunen</a:t>
            </a:r>
          </a:p>
        </p:txBody>
      </p:sp>
      <p:grpSp>
        <p:nvGrpSpPr>
          <p:cNvPr id="60" name="Gruppieren 59">
            <a:extLst>
              <a:ext uri="{FF2B5EF4-FFF2-40B4-BE49-F238E27FC236}">
                <a16:creationId xmlns:a16="http://schemas.microsoft.com/office/drawing/2014/main" id="{04129C76-7013-4F24-8220-EC551B997AF8}"/>
              </a:ext>
            </a:extLst>
          </p:cNvPr>
          <p:cNvGrpSpPr>
            <a:grpSpLocks noChangeAspect="1"/>
          </p:cNvGrpSpPr>
          <p:nvPr/>
        </p:nvGrpSpPr>
        <p:grpSpPr>
          <a:xfrm>
            <a:off x="3972417" y="2453101"/>
            <a:ext cx="492202" cy="492202"/>
            <a:chOff x="1658309" y="3916896"/>
            <a:chExt cx="700472" cy="700472"/>
          </a:xfrm>
        </p:grpSpPr>
        <p:sp>
          <p:nvSpPr>
            <p:cNvPr id="61" name="Ellipse 60">
              <a:extLst>
                <a:ext uri="{FF2B5EF4-FFF2-40B4-BE49-F238E27FC236}">
                  <a16:creationId xmlns:a16="http://schemas.microsoft.com/office/drawing/2014/main" id="{52180891-C374-464D-A2D8-2FD03291958A}"/>
                </a:ext>
              </a:extLst>
            </p:cNvPr>
            <p:cNvSpPr/>
            <p:nvPr/>
          </p:nvSpPr>
          <p:spPr>
            <a:xfrm>
              <a:off x="1658309" y="3916896"/>
              <a:ext cx="700472" cy="70047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62" name="Grafik 61" descr="Münzen">
              <a:extLst>
                <a:ext uri="{FF2B5EF4-FFF2-40B4-BE49-F238E27FC236}">
                  <a16:creationId xmlns:a16="http://schemas.microsoft.com/office/drawing/2014/main" id="{B46A510B-7964-4F68-914D-47E9D76C30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1747284" y="3991137"/>
              <a:ext cx="534936" cy="534936"/>
            </a:xfrm>
            <a:prstGeom prst="rect">
              <a:avLst/>
            </a:prstGeom>
          </p:spPr>
        </p:pic>
      </p:grpSp>
      <p:cxnSp>
        <p:nvCxnSpPr>
          <p:cNvPr id="63" name="Gerade Verbindung mit Pfeil 96">
            <a:extLst>
              <a:ext uri="{FF2B5EF4-FFF2-40B4-BE49-F238E27FC236}">
                <a16:creationId xmlns:a16="http://schemas.microsoft.com/office/drawing/2014/main" id="{4A6B5FF8-A60D-4D8B-B0B0-80FC81137EA1}"/>
              </a:ext>
            </a:extLst>
          </p:cNvPr>
          <p:cNvCxnSpPr>
            <a:cxnSpLocks/>
            <a:stCxn id="96" idx="0"/>
            <a:endCxn id="154" idx="4"/>
          </p:cNvCxnSpPr>
          <p:nvPr/>
        </p:nvCxnSpPr>
        <p:spPr>
          <a:xfrm flipV="1">
            <a:off x="5441100" y="3446472"/>
            <a:ext cx="0" cy="149469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6A2CB183-251F-4EB2-A219-A5D78B333223}"/>
              </a:ext>
            </a:extLst>
          </p:cNvPr>
          <p:cNvGrpSpPr>
            <a:grpSpLocks noChangeAspect="1"/>
          </p:cNvGrpSpPr>
          <p:nvPr/>
        </p:nvGrpSpPr>
        <p:grpSpPr>
          <a:xfrm rot="2883888">
            <a:off x="5260902" y="4051949"/>
            <a:ext cx="386131" cy="386131"/>
            <a:chOff x="5997980" y="4554605"/>
            <a:chExt cx="700472" cy="700472"/>
          </a:xfrm>
        </p:grpSpPr>
        <p:sp>
          <p:nvSpPr>
            <p:cNvPr id="67" name="Ellipse 66">
              <a:extLst>
                <a:ext uri="{FF2B5EF4-FFF2-40B4-BE49-F238E27FC236}">
                  <a16:creationId xmlns:a16="http://schemas.microsoft.com/office/drawing/2014/main" id="{F69671D9-908E-451C-A3F2-E062337DA591}"/>
                </a:ext>
              </a:extLst>
            </p:cNvPr>
            <p:cNvSpPr/>
            <p:nvPr/>
          </p:nvSpPr>
          <p:spPr>
            <a:xfrm>
              <a:off x="5997980" y="4554605"/>
              <a:ext cx="700472" cy="7004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68" name="Grafik 67" descr="Flugzeug">
              <a:extLst>
                <a:ext uri="{FF2B5EF4-FFF2-40B4-BE49-F238E27FC236}">
                  <a16:creationId xmlns:a16="http://schemas.microsoft.com/office/drawing/2014/main" id="{FD716179-A6B0-4279-BE78-A83DFA36E1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6053990" y="4608211"/>
              <a:ext cx="588452" cy="588452"/>
            </a:xfrm>
            <a:prstGeom prst="rect">
              <a:avLst/>
            </a:prstGeom>
          </p:spPr>
        </p:pic>
      </p:grpSp>
      <p:grpSp>
        <p:nvGrpSpPr>
          <p:cNvPr id="69" name="Gruppieren 68">
            <a:extLst>
              <a:ext uri="{FF2B5EF4-FFF2-40B4-BE49-F238E27FC236}">
                <a16:creationId xmlns:a16="http://schemas.microsoft.com/office/drawing/2014/main" id="{C3056596-EB28-438B-B6C2-5FE353E82AB0}"/>
              </a:ext>
            </a:extLst>
          </p:cNvPr>
          <p:cNvGrpSpPr>
            <a:grpSpLocks noChangeAspect="1"/>
          </p:cNvGrpSpPr>
          <p:nvPr/>
        </p:nvGrpSpPr>
        <p:grpSpPr>
          <a:xfrm>
            <a:off x="6431544" y="2865740"/>
            <a:ext cx="492202" cy="492202"/>
            <a:chOff x="1658309" y="3916896"/>
            <a:chExt cx="700472" cy="700472"/>
          </a:xfrm>
        </p:grpSpPr>
        <p:sp>
          <p:nvSpPr>
            <p:cNvPr id="70" name="Ellipse 69">
              <a:extLst>
                <a:ext uri="{FF2B5EF4-FFF2-40B4-BE49-F238E27FC236}">
                  <a16:creationId xmlns:a16="http://schemas.microsoft.com/office/drawing/2014/main" id="{11C2F547-3FBD-4096-B926-6042A7DA0381}"/>
                </a:ext>
              </a:extLst>
            </p:cNvPr>
            <p:cNvSpPr/>
            <p:nvPr/>
          </p:nvSpPr>
          <p:spPr>
            <a:xfrm>
              <a:off x="1658309" y="3916896"/>
              <a:ext cx="700472" cy="70047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71" name="Grafik 70" descr="Münzen">
              <a:extLst>
                <a:ext uri="{FF2B5EF4-FFF2-40B4-BE49-F238E27FC236}">
                  <a16:creationId xmlns:a16="http://schemas.microsoft.com/office/drawing/2014/main" id="{942E63D6-7A85-40AE-9775-1F377C935D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1747284" y="3991137"/>
              <a:ext cx="534936" cy="534936"/>
            </a:xfrm>
            <a:prstGeom prst="rect">
              <a:avLst/>
            </a:prstGeom>
          </p:spPr>
        </p:pic>
      </p:grpSp>
      <p:cxnSp>
        <p:nvCxnSpPr>
          <p:cNvPr id="76" name="Gerade Verbindung mit Pfeil 96">
            <a:extLst>
              <a:ext uri="{FF2B5EF4-FFF2-40B4-BE49-F238E27FC236}">
                <a16:creationId xmlns:a16="http://schemas.microsoft.com/office/drawing/2014/main" id="{C4EFDA09-FAD7-4D68-BD98-E5FBC01F6E47}"/>
              </a:ext>
            </a:extLst>
          </p:cNvPr>
          <p:cNvCxnSpPr>
            <a:cxnSpLocks/>
            <a:stCxn id="185" idx="0"/>
          </p:cNvCxnSpPr>
          <p:nvPr/>
        </p:nvCxnSpPr>
        <p:spPr>
          <a:xfrm flipH="1" flipV="1">
            <a:off x="7521280" y="1557553"/>
            <a:ext cx="7570" cy="117917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feld 76">
            <a:extLst>
              <a:ext uri="{FF2B5EF4-FFF2-40B4-BE49-F238E27FC236}">
                <a16:creationId xmlns:a16="http://schemas.microsoft.com/office/drawing/2014/main" id="{770328B2-CF97-47DB-9C61-C9D10E7DF48C}"/>
              </a:ext>
            </a:extLst>
          </p:cNvPr>
          <p:cNvSpPr txBox="1"/>
          <p:nvPr/>
        </p:nvSpPr>
        <p:spPr>
          <a:xfrm>
            <a:off x="7526541" y="1613577"/>
            <a:ext cx="1598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Berücksichtigt Kostenschätzung in Haushaltsplanung</a:t>
            </a:r>
          </a:p>
        </p:txBody>
      </p: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FA4ADA87-5F6D-422A-9D33-0171A443B1C5}"/>
              </a:ext>
            </a:extLst>
          </p:cNvPr>
          <p:cNvGrpSpPr>
            <a:grpSpLocks noChangeAspect="1"/>
          </p:cNvGrpSpPr>
          <p:nvPr/>
        </p:nvGrpSpPr>
        <p:grpSpPr>
          <a:xfrm>
            <a:off x="7313671" y="1094613"/>
            <a:ext cx="415215" cy="415215"/>
            <a:chOff x="1629568" y="4770710"/>
            <a:chExt cx="700472" cy="700472"/>
          </a:xfrm>
        </p:grpSpPr>
        <p:sp>
          <p:nvSpPr>
            <p:cNvPr id="79" name="Ellipse 78">
              <a:extLst>
                <a:ext uri="{FF2B5EF4-FFF2-40B4-BE49-F238E27FC236}">
                  <a16:creationId xmlns:a16="http://schemas.microsoft.com/office/drawing/2014/main" id="{5BE6BFCA-E0EB-4754-A0E2-B8688B8B2C89}"/>
                </a:ext>
              </a:extLst>
            </p:cNvPr>
            <p:cNvSpPr/>
            <p:nvPr/>
          </p:nvSpPr>
          <p:spPr>
            <a:xfrm>
              <a:off x="1629568" y="4770710"/>
              <a:ext cx="700472" cy="70047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80" name="Freeform: Shape 187">
              <a:extLst>
                <a:ext uri="{FF2B5EF4-FFF2-40B4-BE49-F238E27FC236}">
                  <a16:creationId xmlns:a16="http://schemas.microsoft.com/office/drawing/2014/main" id="{189CABB6-817B-4954-BE18-C4085F21D676}"/>
                </a:ext>
              </a:extLst>
            </p:cNvPr>
            <p:cNvSpPr/>
            <p:nvPr/>
          </p:nvSpPr>
          <p:spPr>
            <a:xfrm>
              <a:off x="1738602" y="4884800"/>
              <a:ext cx="401462" cy="453654"/>
            </a:xfrm>
            <a:custGeom>
              <a:avLst/>
              <a:gdLst>
                <a:gd name="connsiteX0" fmla="*/ 165271 w 258236"/>
                <a:gd name="connsiteY0" fmla="*/ 0 h 329251"/>
                <a:gd name="connsiteX1" fmla="*/ 260819 w 258236"/>
                <a:gd name="connsiteY1" fmla="*/ 46483 h 329251"/>
                <a:gd name="connsiteX2" fmla="*/ 239191 w 258236"/>
                <a:gd name="connsiteY2" fmla="*/ 63591 h 329251"/>
                <a:gd name="connsiteX3" fmla="*/ 165271 w 258236"/>
                <a:gd name="connsiteY3" fmla="*/ 27438 h 329251"/>
                <a:gd name="connsiteX4" fmla="*/ 99744 w 258236"/>
                <a:gd name="connsiteY4" fmla="*/ 54553 h 329251"/>
                <a:gd name="connsiteX5" fmla="*/ 60040 w 258236"/>
                <a:gd name="connsiteY5" fmla="*/ 123954 h 329251"/>
                <a:gd name="connsiteX6" fmla="*/ 178829 w 258236"/>
                <a:gd name="connsiteY6" fmla="*/ 123954 h 329251"/>
                <a:gd name="connsiteX7" fmla="*/ 178829 w 258236"/>
                <a:gd name="connsiteY7" fmla="*/ 151391 h 329251"/>
                <a:gd name="connsiteX8" fmla="*/ 54875 w 258236"/>
                <a:gd name="connsiteY8" fmla="*/ 151391 h 329251"/>
                <a:gd name="connsiteX9" fmla="*/ 54875 w 258236"/>
                <a:gd name="connsiteY9" fmla="*/ 165271 h 329251"/>
                <a:gd name="connsiteX10" fmla="*/ 54875 w 258236"/>
                <a:gd name="connsiteY10" fmla="*/ 179152 h 329251"/>
                <a:gd name="connsiteX11" fmla="*/ 178829 w 258236"/>
                <a:gd name="connsiteY11" fmla="*/ 179152 h 329251"/>
                <a:gd name="connsiteX12" fmla="*/ 178829 w 258236"/>
                <a:gd name="connsiteY12" fmla="*/ 206589 h 329251"/>
                <a:gd name="connsiteX13" fmla="*/ 60040 w 258236"/>
                <a:gd name="connsiteY13" fmla="*/ 206589 h 329251"/>
                <a:gd name="connsiteX14" fmla="*/ 99744 w 258236"/>
                <a:gd name="connsiteY14" fmla="*/ 275991 h 329251"/>
                <a:gd name="connsiteX15" fmla="*/ 165271 w 258236"/>
                <a:gd name="connsiteY15" fmla="*/ 303105 h 329251"/>
                <a:gd name="connsiteX16" fmla="*/ 239191 w 258236"/>
                <a:gd name="connsiteY16" fmla="*/ 266952 h 329251"/>
                <a:gd name="connsiteX17" fmla="*/ 260819 w 258236"/>
                <a:gd name="connsiteY17" fmla="*/ 284060 h 329251"/>
                <a:gd name="connsiteX18" fmla="*/ 165271 w 258236"/>
                <a:gd name="connsiteY18" fmla="*/ 330543 h 329251"/>
                <a:gd name="connsiteX19" fmla="*/ 80054 w 258236"/>
                <a:gd name="connsiteY19" fmla="*/ 295358 h 329251"/>
                <a:gd name="connsiteX20" fmla="*/ 31956 w 258236"/>
                <a:gd name="connsiteY20" fmla="*/ 206589 h 329251"/>
                <a:gd name="connsiteX21" fmla="*/ 0 w 258236"/>
                <a:gd name="connsiteY21" fmla="*/ 206589 h 329251"/>
                <a:gd name="connsiteX22" fmla="*/ 0 w 258236"/>
                <a:gd name="connsiteY22" fmla="*/ 179152 h 329251"/>
                <a:gd name="connsiteX23" fmla="*/ 28406 w 258236"/>
                <a:gd name="connsiteY23" fmla="*/ 179152 h 329251"/>
                <a:gd name="connsiteX24" fmla="*/ 27438 w 258236"/>
                <a:gd name="connsiteY24" fmla="*/ 165271 h 329251"/>
                <a:gd name="connsiteX25" fmla="*/ 28406 w 258236"/>
                <a:gd name="connsiteY25" fmla="*/ 151391 h 329251"/>
                <a:gd name="connsiteX26" fmla="*/ 0 w 258236"/>
                <a:gd name="connsiteY26" fmla="*/ 151391 h 329251"/>
                <a:gd name="connsiteX27" fmla="*/ 0 w 258236"/>
                <a:gd name="connsiteY27" fmla="*/ 123954 h 329251"/>
                <a:gd name="connsiteX28" fmla="*/ 31956 w 258236"/>
                <a:gd name="connsiteY28" fmla="*/ 123954 h 329251"/>
                <a:gd name="connsiteX29" fmla="*/ 80054 w 258236"/>
                <a:gd name="connsiteY29" fmla="*/ 35185 h 329251"/>
                <a:gd name="connsiteX30" fmla="*/ 165271 w 258236"/>
                <a:gd name="connsiteY30" fmla="*/ 0 h 32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58236" h="329251">
                  <a:moveTo>
                    <a:pt x="165271" y="0"/>
                  </a:moveTo>
                  <a:cubicBezTo>
                    <a:pt x="202716" y="0"/>
                    <a:pt x="234349" y="15494"/>
                    <a:pt x="260819" y="46483"/>
                  </a:cubicBezTo>
                  <a:lnTo>
                    <a:pt x="239191" y="63591"/>
                  </a:lnTo>
                  <a:cubicBezTo>
                    <a:pt x="218533" y="39381"/>
                    <a:pt x="194000" y="27438"/>
                    <a:pt x="165271" y="27438"/>
                  </a:cubicBezTo>
                  <a:cubicBezTo>
                    <a:pt x="141062" y="27438"/>
                    <a:pt x="119434" y="36476"/>
                    <a:pt x="99744" y="54553"/>
                  </a:cubicBezTo>
                  <a:cubicBezTo>
                    <a:pt x="80376" y="72629"/>
                    <a:pt x="67142" y="95870"/>
                    <a:pt x="60040" y="123954"/>
                  </a:cubicBezTo>
                  <a:lnTo>
                    <a:pt x="178829" y="123954"/>
                  </a:lnTo>
                  <a:lnTo>
                    <a:pt x="178829" y="151391"/>
                  </a:lnTo>
                  <a:lnTo>
                    <a:pt x="54875" y="151391"/>
                  </a:lnTo>
                  <a:cubicBezTo>
                    <a:pt x="54875" y="154942"/>
                    <a:pt x="54875" y="159461"/>
                    <a:pt x="54875" y="165271"/>
                  </a:cubicBezTo>
                  <a:cubicBezTo>
                    <a:pt x="54875" y="171082"/>
                    <a:pt x="54875" y="175601"/>
                    <a:pt x="54875" y="179152"/>
                  </a:cubicBezTo>
                  <a:lnTo>
                    <a:pt x="178829" y="179152"/>
                  </a:lnTo>
                  <a:lnTo>
                    <a:pt x="178829" y="206589"/>
                  </a:lnTo>
                  <a:lnTo>
                    <a:pt x="60040" y="206589"/>
                  </a:lnTo>
                  <a:cubicBezTo>
                    <a:pt x="66819" y="234672"/>
                    <a:pt x="80054" y="257914"/>
                    <a:pt x="99744" y="275991"/>
                  </a:cubicBezTo>
                  <a:cubicBezTo>
                    <a:pt x="119111" y="294067"/>
                    <a:pt x="141062" y="303105"/>
                    <a:pt x="165271" y="303105"/>
                  </a:cubicBezTo>
                  <a:cubicBezTo>
                    <a:pt x="194000" y="303105"/>
                    <a:pt x="218533" y="291162"/>
                    <a:pt x="239191" y="266952"/>
                  </a:cubicBezTo>
                  <a:lnTo>
                    <a:pt x="260819" y="284060"/>
                  </a:lnTo>
                  <a:cubicBezTo>
                    <a:pt x="234349" y="315049"/>
                    <a:pt x="202716" y="330543"/>
                    <a:pt x="165271" y="330543"/>
                  </a:cubicBezTo>
                  <a:cubicBezTo>
                    <a:pt x="132992" y="330543"/>
                    <a:pt x="104586" y="318922"/>
                    <a:pt x="80054" y="295358"/>
                  </a:cubicBezTo>
                  <a:cubicBezTo>
                    <a:pt x="55521" y="271794"/>
                    <a:pt x="39381" y="242420"/>
                    <a:pt x="31956" y="206589"/>
                  </a:cubicBezTo>
                  <a:lnTo>
                    <a:pt x="0" y="206589"/>
                  </a:lnTo>
                  <a:lnTo>
                    <a:pt x="0" y="179152"/>
                  </a:lnTo>
                  <a:lnTo>
                    <a:pt x="28406" y="179152"/>
                  </a:lnTo>
                  <a:cubicBezTo>
                    <a:pt x="27760" y="170436"/>
                    <a:pt x="27438" y="165917"/>
                    <a:pt x="27438" y="165271"/>
                  </a:cubicBezTo>
                  <a:cubicBezTo>
                    <a:pt x="27438" y="164626"/>
                    <a:pt x="27760" y="160107"/>
                    <a:pt x="28406" y="151391"/>
                  </a:cubicBezTo>
                  <a:lnTo>
                    <a:pt x="0" y="151391"/>
                  </a:lnTo>
                  <a:lnTo>
                    <a:pt x="0" y="123954"/>
                  </a:lnTo>
                  <a:lnTo>
                    <a:pt x="31956" y="123954"/>
                  </a:lnTo>
                  <a:cubicBezTo>
                    <a:pt x="39381" y="88446"/>
                    <a:pt x="55521" y="58749"/>
                    <a:pt x="80054" y="35185"/>
                  </a:cubicBezTo>
                  <a:cubicBezTo>
                    <a:pt x="104586" y="11621"/>
                    <a:pt x="132992" y="0"/>
                    <a:pt x="165271" y="0"/>
                  </a:cubicBezTo>
                  <a:close/>
                </a:path>
              </a:pathLst>
            </a:custGeom>
            <a:solidFill>
              <a:schemeClr val="tx1"/>
            </a:solidFill>
            <a:ln w="32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CF91B4D3-E24D-4F6B-9E77-583BB979850D}"/>
              </a:ext>
            </a:extLst>
          </p:cNvPr>
          <p:cNvCxnSpPr>
            <a:cxnSpLocks/>
            <a:stCxn id="73" idx="4"/>
            <a:endCxn id="96" idx="2"/>
          </p:cNvCxnSpPr>
          <p:nvPr/>
        </p:nvCxnSpPr>
        <p:spPr>
          <a:xfrm>
            <a:off x="1556209" y="3446472"/>
            <a:ext cx="3534655" cy="1844932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Gruppieren 104">
            <a:extLst>
              <a:ext uri="{FF2B5EF4-FFF2-40B4-BE49-F238E27FC236}">
                <a16:creationId xmlns:a16="http://schemas.microsoft.com/office/drawing/2014/main" id="{CC264A65-257A-4B4F-98B2-F0C569A73526}"/>
              </a:ext>
            </a:extLst>
          </p:cNvPr>
          <p:cNvGrpSpPr>
            <a:grpSpLocks noChangeAspect="1"/>
          </p:cNvGrpSpPr>
          <p:nvPr/>
        </p:nvGrpSpPr>
        <p:grpSpPr>
          <a:xfrm>
            <a:off x="2812820" y="4028105"/>
            <a:ext cx="432048" cy="432048"/>
            <a:chOff x="671772" y="4496191"/>
            <a:chExt cx="700472" cy="700472"/>
          </a:xfrm>
        </p:grpSpPr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D8602DA7-F5B9-4BEA-8D79-2651C92CED3D}"/>
                </a:ext>
              </a:extLst>
            </p:cNvPr>
            <p:cNvSpPr/>
            <p:nvPr/>
          </p:nvSpPr>
          <p:spPr>
            <a:xfrm>
              <a:off x="671772" y="4496191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08" name="Grafik 107" descr="Tageskalender">
              <a:extLst>
                <a:ext uri="{FF2B5EF4-FFF2-40B4-BE49-F238E27FC236}">
                  <a16:creationId xmlns:a16="http://schemas.microsoft.com/office/drawing/2014/main" id="{4BFCA5F3-48AA-4589-85A4-6ED83E51F2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746519" y="4568963"/>
              <a:ext cx="550977" cy="550977"/>
            </a:xfrm>
            <a:prstGeom prst="rect">
              <a:avLst/>
            </a:prstGeom>
          </p:spPr>
        </p:pic>
      </p:grpSp>
      <p:grpSp>
        <p:nvGrpSpPr>
          <p:cNvPr id="110" name="Gruppieren 109">
            <a:extLst>
              <a:ext uri="{FF2B5EF4-FFF2-40B4-BE49-F238E27FC236}">
                <a16:creationId xmlns:a16="http://schemas.microsoft.com/office/drawing/2014/main" id="{215C1552-6A89-4264-81BA-B0B144B24EAD}"/>
              </a:ext>
            </a:extLst>
          </p:cNvPr>
          <p:cNvGrpSpPr>
            <a:grpSpLocks noChangeAspect="1"/>
          </p:cNvGrpSpPr>
          <p:nvPr/>
        </p:nvGrpSpPr>
        <p:grpSpPr>
          <a:xfrm rot="2883888">
            <a:off x="3603808" y="4448518"/>
            <a:ext cx="386131" cy="386131"/>
            <a:chOff x="5997980" y="4554605"/>
            <a:chExt cx="700472" cy="700472"/>
          </a:xfrm>
        </p:grpSpPr>
        <p:sp>
          <p:nvSpPr>
            <p:cNvPr id="111" name="Ellipse 110">
              <a:extLst>
                <a:ext uri="{FF2B5EF4-FFF2-40B4-BE49-F238E27FC236}">
                  <a16:creationId xmlns:a16="http://schemas.microsoft.com/office/drawing/2014/main" id="{2FC9AE1B-5141-4EFF-AAB1-2E54712EA668}"/>
                </a:ext>
              </a:extLst>
            </p:cNvPr>
            <p:cNvSpPr/>
            <p:nvPr/>
          </p:nvSpPr>
          <p:spPr>
            <a:xfrm>
              <a:off x="5997980" y="4554605"/>
              <a:ext cx="700472" cy="7004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12" name="Grafik 111" descr="Flugzeug">
              <a:extLst>
                <a:ext uri="{FF2B5EF4-FFF2-40B4-BE49-F238E27FC236}">
                  <a16:creationId xmlns:a16="http://schemas.microsoft.com/office/drawing/2014/main" id="{3DC19789-0E0E-4D56-92D2-3B024BB0EE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6053990" y="4608211"/>
              <a:ext cx="588452" cy="588452"/>
            </a:xfrm>
            <a:prstGeom prst="rect">
              <a:avLst/>
            </a:prstGeom>
          </p:spPr>
        </p:pic>
      </p:grpSp>
      <p:grpSp>
        <p:nvGrpSpPr>
          <p:cNvPr id="116" name="Gruppieren 115">
            <a:extLst>
              <a:ext uri="{FF2B5EF4-FFF2-40B4-BE49-F238E27FC236}">
                <a16:creationId xmlns:a16="http://schemas.microsoft.com/office/drawing/2014/main" id="{9B5D870C-A319-4DF7-94C0-0E8DC451677D}"/>
              </a:ext>
            </a:extLst>
          </p:cNvPr>
          <p:cNvGrpSpPr>
            <a:grpSpLocks noChangeAspect="1"/>
          </p:cNvGrpSpPr>
          <p:nvPr/>
        </p:nvGrpSpPr>
        <p:grpSpPr>
          <a:xfrm>
            <a:off x="3198764" y="4222580"/>
            <a:ext cx="458089" cy="458089"/>
            <a:chOff x="10842628" y="2018385"/>
            <a:chExt cx="700472" cy="700472"/>
          </a:xfrm>
        </p:grpSpPr>
        <p:sp>
          <p:nvSpPr>
            <p:cNvPr id="117" name="Ellipse 116">
              <a:extLst>
                <a:ext uri="{FF2B5EF4-FFF2-40B4-BE49-F238E27FC236}">
                  <a16:creationId xmlns:a16="http://schemas.microsoft.com/office/drawing/2014/main" id="{AEE4165F-05C6-44F2-89ED-E41B048260FC}"/>
                </a:ext>
              </a:extLst>
            </p:cNvPr>
            <p:cNvSpPr/>
            <p:nvPr/>
          </p:nvSpPr>
          <p:spPr>
            <a:xfrm>
              <a:off x="10842628" y="2018385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118" name="Grafik 56" descr="Werkzeuge">
              <a:extLst>
                <a:ext uri="{FF2B5EF4-FFF2-40B4-BE49-F238E27FC236}">
                  <a16:creationId xmlns:a16="http://schemas.microsoft.com/office/drawing/2014/main" id="{40744C4B-449F-4AF1-A6CE-9B417FE7339D}"/>
                </a:ext>
              </a:extLst>
            </p:cNvPr>
            <p:cNvGrpSpPr/>
            <p:nvPr/>
          </p:nvGrpSpPr>
          <p:grpSpPr>
            <a:xfrm>
              <a:off x="10966812" y="2135920"/>
              <a:ext cx="452103" cy="467804"/>
              <a:chOff x="11006062" y="2158693"/>
              <a:chExt cx="422969" cy="422969"/>
            </a:xfrm>
          </p:grpSpPr>
          <p:sp>
            <p:nvSpPr>
              <p:cNvPr id="119" name="Freihandform: Form 118">
                <a:extLst>
                  <a:ext uri="{FF2B5EF4-FFF2-40B4-BE49-F238E27FC236}">
                    <a16:creationId xmlns:a16="http://schemas.microsoft.com/office/drawing/2014/main" id="{703C6C7A-B4D0-4E03-AA90-A4AD2CFDB596}"/>
                  </a:ext>
                </a:extLst>
              </p:cNvPr>
              <p:cNvSpPr/>
              <p:nvPr/>
            </p:nvSpPr>
            <p:spPr>
              <a:xfrm>
                <a:off x="11041264" y="2194130"/>
                <a:ext cx="352634" cy="352769"/>
              </a:xfrm>
              <a:custGeom>
                <a:avLst/>
                <a:gdLst>
                  <a:gd name="connsiteX0" fmla="*/ 37495 w 352634"/>
                  <a:gd name="connsiteY0" fmla="*/ 329373 h 352769"/>
                  <a:gd name="connsiteX1" fmla="*/ 26481 w 352634"/>
                  <a:gd name="connsiteY1" fmla="*/ 331576 h 352769"/>
                  <a:gd name="connsiteX2" fmla="*/ 20312 w 352634"/>
                  <a:gd name="connsiteY2" fmla="*/ 322323 h 352769"/>
                  <a:gd name="connsiteX3" fmla="*/ 26481 w 352634"/>
                  <a:gd name="connsiteY3" fmla="*/ 313071 h 352769"/>
                  <a:gd name="connsiteX4" fmla="*/ 37495 w 352634"/>
                  <a:gd name="connsiteY4" fmla="*/ 315274 h 352769"/>
                  <a:gd name="connsiteX5" fmla="*/ 37495 w 352634"/>
                  <a:gd name="connsiteY5" fmla="*/ 329373 h 352769"/>
                  <a:gd name="connsiteX6" fmla="*/ 348554 w 352634"/>
                  <a:gd name="connsiteY6" fmla="*/ 39022 h 352769"/>
                  <a:gd name="connsiteX7" fmla="*/ 312866 w 352634"/>
                  <a:gd name="connsiteY7" fmla="*/ 74710 h 352769"/>
                  <a:gd name="connsiteX8" fmla="*/ 284668 w 352634"/>
                  <a:gd name="connsiteY8" fmla="*/ 67220 h 352769"/>
                  <a:gd name="connsiteX9" fmla="*/ 277618 w 352634"/>
                  <a:gd name="connsiteY9" fmla="*/ 39463 h 352769"/>
                  <a:gd name="connsiteX10" fmla="*/ 313306 w 352634"/>
                  <a:gd name="connsiteY10" fmla="*/ 3775 h 352769"/>
                  <a:gd name="connsiteX11" fmla="*/ 251623 w 352634"/>
                  <a:gd name="connsiteY11" fmla="*/ 15671 h 352769"/>
                  <a:gd name="connsiteX12" fmla="*/ 234000 w 352634"/>
                  <a:gd name="connsiteY12" fmla="*/ 76032 h 352769"/>
                  <a:gd name="connsiteX13" fmla="*/ 9297 w 352634"/>
                  <a:gd name="connsiteY13" fmla="*/ 300734 h 352769"/>
                  <a:gd name="connsiteX14" fmla="*/ 926 w 352634"/>
                  <a:gd name="connsiteY14" fmla="*/ 330254 h 352769"/>
                  <a:gd name="connsiteX15" fmla="*/ 22515 w 352634"/>
                  <a:gd name="connsiteY15" fmla="*/ 351843 h 352769"/>
                  <a:gd name="connsiteX16" fmla="*/ 52035 w 352634"/>
                  <a:gd name="connsiteY16" fmla="*/ 343472 h 352769"/>
                  <a:gd name="connsiteX17" fmla="*/ 276737 w 352634"/>
                  <a:gd name="connsiteY17" fmla="*/ 118770 h 352769"/>
                  <a:gd name="connsiteX18" fmla="*/ 337098 w 352634"/>
                  <a:gd name="connsiteY18" fmla="*/ 101146 h 352769"/>
                  <a:gd name="connsiteX19" fmla="*/ 348554 w 352634"/>
                  <a:gd name="connsiteY19" fmla="*/ 39022 h 35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2634" h="352769">
                    <a:moveTo>
                      <a:pt x="37495" y="329373"/>
                    </a:moveTo>
                    <a:cubicBezTo>
                      <a:pt x="34411" y="332457"/>
                      <a:pt x="30446" y="333338"/>
                      <a:pt x="26481" y="331576"/>
                    </a:cubicBezTo>
                    <a:cubicBezTo>
                      <a:pt x="22515" y="329814"/>
                      <a:pt x="20312" y="326289"/>
                      <a:pt x="20312" y="322323"/>
                    </a:cubicBezTo>
                    <a:cubicBezTo>
                      <a:pt x="20312" y="318358"/>
                      <a:pt x="22956" y="314393"/>
                      <a:pt x="26481" y="313071"/>
                    </a:cubicBezTo>
                    <a:cubicBezTo>
                      <a:pt x="30446" y="311309"/>
                      <a:pt x="34411" y="312190"/>
                      <a:pt x="37495" y="315274"/>
                    </a:cubicBezTo>
                    <a:cubicBezTo>
                      <a:pt x="41461" y="318799"/>
                      <a:pt x="41461" y="325408"/>
                      <a:pt x="37495" y="329373"/>
                    </a:cubicBezTo>
                    <a:close/>
                    <a:moveTo>
                      <a:pt x="348554" y="39022"/>
                    </a:moveTo>
                    <a:lnTo>
                      <a:pt x="312866" y="74710"/>
                    </a:lnTo>
                    <a:lnTo>
                      <a:pt x="284668" y="67220"/>
                    </a:lnTo>
                    <a:lnTo>
                      <a:pt x="277618" y="39463"/>
                    </a:lnTo>
                    <a:lnTo>
                      <a:pt x="313306" y="3775"/>
                    </a:lnTo>
                    <a:cubicBezTo>
                      <a:pt x="292158" y="-4156"/>
                      <a:pt x="268366" y="691"/>
                      <a:pt x="251623" y="15671"/>
                    </a:cubicBezTo>
                    <a:cubicBezTo>
                      <a:pt x="234881" y="31092"/>
                      <a:pt x="228272" y="54003"/>
                      <a:pt x="234000" y="76032"/>
                    </a:cubicBezTo>
                    <a:lnTo>
                      <a:pt x="9297" y="300734"/>
                    </a:lnTo>
                    <a:cubicBezTo>
                      <a:pt x="1367" y="308225"/>
                      <a:pt x="-1717" y="319680"/>
                      <a:pt x="926" y="330254"/>
                    </a:cubicBezTo>
                    <a:cubicBezTo>
                      <a:pt x="3570" y="340828"/>
                      <a:pt x="11941" y="349200"/>
                      <a:pt x="22515" y="351843"/>
                    </a:cubicBezTo>
                    <a:cubicBezTo>
                      <a:pt x="33089" y="354487"/>
                      <a:pt x="44104" y="351403"/>
                      <a:pt x="52035" y="343472"/>
                    </a:cubicBezTo>
                    <a:lnTo>
                      <a:pt x="276737" y="118770"/>
                    </a:lnTo>
                    <a:cubicBezTo>
                      <a:pt x="298767" y="124497"/>
                      <a:pt x="321678" y="117888"/>
                      <a:pt x="337098" y="101146"/>
                    </a:cubicBezTo>
                    <a:cubicBezTo>
                      <a:pt x="352079" y="84403"/>
                      <a:pt x="356925" y="60171"/>
                      <a:pt x="348554" y="39022"/>
                    </a:cubicBezTo>
                    <a:close/>
                  </a:path>
                </a:pathLst>
              </a:custGeom>
              <a:solidFill>
                <a:schemeClr val="bg2"/>
              </a:solidFill>
              <a:ln w="4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20" name="Freihandform: Form 119">
                <a:extLst>
                  <a:ext uri="{FF2B5EF4-FFF2-40B4-BE49-F238E27FC236}">
                    <a16:creationId xmlns:a16="http://schemas.microsoft.com/office/drawing/2014/main" id="{C0B979FD-2E97-45C8-9AAD-DC2CE6C0876A}"/>
                  </a:ext>
                </a:extLst>
              </p:cNvPr>
              <p:cNvSpPr/>
              <p:nvPr/>
            </p:nvSpPr>
            <p:spPr>
              <a:xfrm>
                <a:off x="11228561" y="2381192"/>
                <a:ext cx="165278" cy="165461"/>
              </a:xfrm>
              <a:custGeom>
                <a:avLst/>
                <a:gdLst>
                  <a:gd name="connsiteX0" fmla="*/ 159495 w 165278"/>
                  <a:gd name="connsiteY0" fmla="*/ 113673 h 165461"/>
                  <a:gd name="connsiteX1" fmla="*/ 45822 w 165278"/>
                  <a:gd name="connsiteY1" fmla="*/ 0 h 165461"/>
                  <a:gd name="connsiteX2" fmla="*/ 0 w 165278"/>
                  <a:gd name="connsiteY2" fmla="*/ 45822 h 165461"/>
                  <a:gd name="connsiteX3" fmla="*/ 110148 w 165278"/>
                  <a:gd name="connsiteY3" fmla="*/ 155970 h 165461"/>
                  <a:gd name="connsiteX4" fmla="*/ 114114 w 165278"/>
                  <a:gd name="connsiteY4" fmla="*/ 159935 h 165461"/>
                  <a:gd name="connsiteX5" fmla="*/ 114554 w 165278"/>
                  <a:gd name="connsiteY5" fmla="*/ 159495 h 165461"/>
                  <a:gd name="connsiteX6" fmla="*/ 155970 w 165278"/>
                  <a:gd name="connsiteY6" fmla="*/ 155970 h 165461"/>
                  <a:gd name="connsiteX7" fmla="*/ 159495 w 165278"/>
                  <a:gd name="connsiteY7" fmla="*/ 113673 h 165461"/>
                  <a:gd name="connsiteX8" fmla="*/ 159495 w 165278"/>
                  <a:gd name="connsiteY8" fmla="*/ 113673 h 165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5278" h="165461">
                    <a:moveTo>
                      <a:pt x="159495" y="113673"/>
                    </a:moveTo>
                    <a:lnTo>
                      <a:pt x="45822" y="0"/>
                    </a:lnTo>
                    <a:lnTo>
                      <a:pt x="0" y="45822"/>
                    </a:lnTo>
                    <a:lnTo>
                      <a:pt x="110148" y="155970"/>
                    </a:lnTo>
                    <a:lnTo>
                      <a:pt x="114114" y="159935"/>
                    </a:lnTo>
                    <a:lnTo>
                      <a:pt x="114554" y="159495"/>
                    </a:lnTo>
                    <a:cubicBezTo>
                      <a:pt x="127331" y="168747"/>
                      <a:pt x="144955" y="166985"/>
                      <a:pt x="155970" y="155970"/>
                    </a:cubicBezTo>
                    <a:cubicBezTo>
                      <a:pt x="166985" y="144514"/>
                      <a:pt x="168306" y="126891"/>
                      <a:pt x="159495" y="113673"/>
                    </a:cubicBezTo>
                    <a:lnTo>
                      <a:pt x="159495" y="113673"/>
                    </a:lnTo>
                    <a:close/>
                  </a:path>
                </a:pathLst>
              </a:custGeom>
              <a:solidFill>
                <a:schemeClr val="bg1"/>
              </a:solidFill>
              <a:ln w="4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21" name="Freihandform: Form 120">
                <a:extLst>
                  <a:ext uri="{FF2B5EF4-FFF2-40B4-BE49-F238E27FC236}">
                    <a16:creationId xmlns:a16="http://schemas.microsoft.com/office/drawing/2014/main" id="{5E547B21-2866-42B4-B65C-B52712603DA9}"/>
                  </a:ext>
                </a:extLst>
              </p:cNvPr>
              <p:cNvSpPr/>
              <p:nvPr/>
            </p:nvSpPr>
            <p:spPr>
              <a:xfrm>
                <a:off x="11041309" y="2193940"/>
                <a:ext cx="148479" cy="148479"/>
              </a:xfrm>
              <a:custGeom>
                <a:avLst/>
                <a:gdLst>
                  <a:gd name="connsiteX0" fmla="*/ 64327 w 148479"/>
                  <a:gd name="connsiteY0" fmla="*/ 51990 h 148479"/>
                  <a:gd name="connsiteX1" fmla="*/ 64767 w 148479"/>
                  <a:gd name="connsiteY1" fmla="*/ 51549 h 148479"/>
                  <a:gd name="connsiteX2" fmla="*/ 53312 w 148479"/>
                  <a:gd name="connsiteY2" fmla="*/ 30401 h 148479"/>
                  <a:gd name="connsiteX3" fmla="*/ 15421 w 148479"/>
                  <a:gd name="connsiteY3" fmla="*/ 0 h 148479"/>
                  <a:gd name="connsiteX4" fmla="*/ 0 w 148479"/>
                  <a:gd name="connsiteY4" fmla="*/ 15421 h 148479"/>
                  <a:gd name="connsiteX5" fmla="*/ 30401 w 148479"/>
                  <a:gd name="connsiteY5" fmla="*/ 53312 h 148479"/>
                  <a:gd name="connsiteX6" fmla="*/ 51549 w 148479"/>
                  <a:gd name="connsiteY6" fmla="*/ 64767 h 148479"/>
                  <a:gd name="connsiteX7" fmla="*/ 51990 w 148479"/>
                  <a:gd name="connsiteY7" fmla="*/ 64327 h 148479"/>
                  <a:gd name="connsiteX8" fmla="*/ 136143 w 148479"/>
                  <a:gd name="connsiteY8" fmla="*/ 148480 h 148479"/>
                  <a:gd name="connsiteX9" fmla="*/ 148480 w 148479"/>
                  <a:gd name="connsiteY9" fmla="*/ 136143 h 148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479" h="148479">
                    <a:moveTo>
                      <a:pt x="64327" y="51990"/>
                    </a:moveTo>
                    <a:lnTo>
                      <a:pt x="64767" y="51549"/>
                    </a:lnTo>
                    <a:lnTo>
                      <a:pt x="53312" y="30401"/>
                    </a:lnTo>
                    <a:lnTo>
                      <a:pt x="15421" y="0"/>
                    </a:lnTo>
                    <a:lnTo>
                      <a:pt x="0" y="15421"/>
                    </a:lnTo>
                    <a:lnTo>
                      <a:pt x="30401" y="53312"/>
                    </a:lnTo>
                    <a:lnTo>
                      <a:pt x="51549" y="64767"/>
                    </a:lnTo>
                    <a:lnTo>
                      <a:pt x="51990" y="64327"/>
                    </a:lnTo>
                    <a:lnTo>
                      <a:pt x="136143" y="148480"/>
                    </a:lnTo>
                    <a:lnTo>
                      <a:pt x="148480" y="136143"/>
                    </a:lnTo>
                    <a:close/>
                  </a:path>
                </a:pathLst>
              </a:custGeom>
              <a:solidFill>
                <a:schemeClr val="bg1"/>
              </a:solidFill>
              <a:ln w="4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sp>
        <p:nvSpPr>
          <p:cNvPr id="122" name="Textfeld 121">
            <a:extLst>
              <a:ext uri="{FF2B5EF4-FFF2-40B4-BE49-F238E27FC236}">
                <a16:creationId xmlns:a16="http://schemas.microsoft.com/office/drawing/2014/main" id="{CAB1F27F-D403-4144-BAC0-3D71078CD378}"/>
              </a:ext>
            </a:extLst>
          </p:cNvPr>
          <p:cNvSpPr txBox="1"/>
          <p:nvPr/>
        </p:nvSpPr>
        <p:spPr>
          <a:xfrm>
            <a:off x="1576052" y="4955704"/>
            <a:ext cx="2610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Pilotkommune beteiligte sich an operativer Weiterentwicklung des Online-Dienstes (landesinternen Anforderungen) mit TF-FF/ LV</a:t>
            </a:r>
          </a:p>
        </p:txBody>
      </p:sp>
      <p:cxnSp>
        <p:nvCxnSpPr>
          <p:cNvPr id="123" name="Gerade Verbindung mit Pfeil 122">
            <a:extLst>
              <a:ext uri="{FF2B5EF4-FFF2-40B4-BE49-F238E27FC236}">
                <a16:creationId xmlns:a16="http://schemas.microsoft.com/office/drawing/2014/main" id="{7F281236-FC0D-429C-99F2-EEFA138A4D5D}"/>
              </a:ext>
            </a:extLst>
          </p:cNvPr>
          <p:cNvCxnSpPr>
            <a:cxnSpLocks/>
            <a:stCxn id="154" idx="5"/>
            <a:endCxn id="125" idx="0"/>
          </p:cNvCxnSpPr>
          <p:nvPr/>
        </p:nvCxnSpPr>
        <p:spPr>
          <a:xfrm>
            <a:off x="5688754" y="3343890"/>
            <a:ext cx="2182760" cy="1597278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Gruppieren 123">
            <a:extLst>
              <a:ext uri="{FF2B5EF4-FFF2-40B4-BE49-F238E27FC236}">
                <a16:creationId xmlns:a16="http://schemas.microsoft.com/office/drawing/2014/main" id="{FF22DCD0-D61F-40FE-A1BD-36C8E880AE28}"/>
              </a:ext>
            </a:extLst>
          </p:cNvPr>
          <p:cNvGrpSpPr>
            <a:grpSpLocks noChangeAspect="1"/>
          </p:cNvGrpSpPr>
          <p:nvPr/>
        </p:nvGrpSpPr>
        <p:grpSpPr>
          <a:xfrm>
            <a:off x="7521278" y="4941168"/>
            <a:ext cx="700472" cy="700472"/>
            <a:chOff x="5620742" y="3234355"/>
            <a:chExt cx="700472" cy="700472"/>
          </a:xfrm>
        </p:grpSpPr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D3B544C-3737-477F-BF2D-97527E1098BB}"/>
                </a:ext>
              </a:extLst>
            </p:cNvPr>
            <p:cNvSpPr/>
            <p:nvPr/>
          </p:nvSpPr>
          <p:spPr>
            <a:xfrm>
              <a:off x="5620742" y="3234355"/>
              <a:ext cx="700472" cy="7004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26" name="Grafik 125" descr="Elektriker">
              <a:extLst>
                <a:ext uri="{FF2B5EF4-FFF2-40B4-BE49-F238E27FC236}">
                  <a16:creationId xmlns:a16="http://schemas.microsoft.com/office/drawing/2014/main" id="{2F273B5D-9C71-4606-B1A5-01BD022D8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5691089" y="3322571"/>
              <a:ext cx="572398" cy="572398"/>
            </a:xfrm>
            <a:prstGeom prst="rect">
              <a:avLst/>
            </a:prstGeom>
          </p:spPr>
        </p:pic>
      </p:grpSp>
      <p:cxnSp>
        <p:nvCxnSpPr>
          <p:cNvPr id="127" name="Gerade Verbindung mit Pfeil 126">
            <a:extLst>
              <a:ext uri="{FF2B5EF4-FFF2-40B4-BE49-F238E27FC236}">
                <a16:creationId xmlns:a16="http://schemas.microsoft.com/office/drawing/2014/main" id="{237EA8E9-39B0-4605-9597-5DC60F167A2A}"/>
              </a:ext>
            </a:extLst>
          </p:cNvPr>
          <p:cNvCxnSpPr>
            <a:cxnSpLocks/>
            <a:stCxn id="125" idx="0"/>
            <a:endCxn id="191" idx="4"/>
          </p:cNvCxnSpPr>
          <p:nvPr/>
        </p:nvCxnSpPr>
        <p:spPr>
          <a:xfrm flipV="1">
            <a:off x="7871514" y="3436129"/>
            <a:ext cx="1745086" cy="1505039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feld 128">
            <a:extLst>
              <a:ext uri="{FF2B5EF4-FFF2-40B4-BE49-F238E27FC236}">
                <a16:creationId xmlns:a16="http://schemas.microsoft.com/office/drawing/2014/main" id="{9B76A8B0-E3E6-4EC3-BE7D-7E320AE126CD}"/>
              </a:ext>
            </a:extLst>
          </p:cNvPr>
          <p:cNvSpPr txBox="1"/>
          <p:nvPr/>
        </p:nvSpPr>
        <p:spPr>
          <a:xfrm>
            <a:off x="8282779" y="4783573"/>
            <a:ext cx="18339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FR prüfen Anschluss an Leistung und Basiskomponenten mit landesinternem IT-DL (mit OZG-K)</a:t>
            </a:r>
          </a:p>
        </p:txBody>
      </p:sp>
      <p:sp>
        <p:nvSpPr>
          <p:cNvPr id="130" name="Textfeld 129">
            <a:extLst>
              <a:ext uri="{FF2B5EF4-FFF2-40B4-BE49-F238E27FC236}">
                <a16:creationId xmlns:a16="http://schemas.microsoft.com/office/drawing/2014/main" id="{3B19E263-912D-49D4-A1BE-65917677563C}"/>
              </a:ext>
            </a:extLst>
          </p:cNvPr>
          <p:cNvSpPr txBox="1"/>
          <p:nvPr/>
        </p:nvSpPr>
        <p:spPr>
          <a:xfrm>
            <a:off x="7378302" y="5648201"/>
            <a:ext cx="10582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IT-DL</a:t>
            </a:r>
          </a:p>
        </p:txBody>
      </p:sp>
      <p:grpSp>
        <p:nvGrpSpPr>
          <p:cNvPr id="93" name="Gruppieren 92">
            <a:extLst>
              <a:ext uri="{FF2B5EF4-FFF2-40B4-BE49-F238E27FC236}">
                <a16:creationId xmlns:a16="http://schemas.microsoft.com/office/drawing/2014/main" id="{04FF78B8-79E7-4238-8F45-C89D731A2561}"/>
              </a:ext>
            </a:extLst>
          </p:cNvPr>
          <p:cNvGrpSpPr/>
          <p:nvPr/>
        </p:nvGrpSpPr>
        <p:grpSpPr>
          <a:xfrm>
            <a:off x="11353800" y="905147"/>
            <a:ext cx="540000" cy="539179"/>
            <a:chOff x="8981133" y="4449339"/>
            <a:chExt cx="700472" cy="731432"/>
          </a:xfrm>
        </p:grpSpPr>
        <p:sp>
          <p:nvSpPr>
            <p:cNvPr id="100" name="Ellipse 99">
              <a:hlinkClick r:id="rId26" action="ppaction://hlinksldjump"/>
              <a:extLst>
                <a:ext uri="{FF2B5EF4-FFF2-40B4-BE49-F238E27FC236}">
                  <a16:creationId xmlns:a16="http://schemas.microsoft.com/office/drawing/2014/main" id="{E88CB5FA-C299-4FCE-8B16-872B52CDC59D}"/>
                </a:ext>
              </a:extLst>
            </p:cNvPr>
            <p:cNvSpPr/>
            <p:nvPr/>
          </p:nvSpPr>
          <p:spPr>
            <a:xfrm>
              <a:off x="8981133" y="4480299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01" name="Grafik 100" descr="Nach rechts zeigender Zeigefinger mit Handrücken">
              <a:hlinkClick r:id="rId26" action="ppaction://hlinksldjump"/>
              <a:extLst>
                <a:ext uri="{FF2B5EF4-FFF2-40B4-BE49-F238E27FC236}">
                  <a16:creationId xmlns:a16="http://schemas.microsoft.com/office/drawing/2014/main" id="{B3EC7E95-E4F9-469D-B690-E2EDD5113A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tretch>
              <a:fillRect/>
            </a:stretch>
          </p:blipFill>
          <p:spPr>
            <a:xfrm rot="16200000">
              <a:off x="9080314" y="4668806"/>
              <a:ext cx="472070" cy="472070"/>
            </a:xfrm>
            <a:prstGeom prst="rect">
              <a:avLst/>
            </a:prstGeom>
          </p:spPr>
        </p:pic>
        <p:pic>
          <p:nvPicPr>
            <p:cNvPr id="114" name="Grafik 113" descr="WLAN">
              <a:extLst>
                <a:ext uri="{FF2B5EF4-FFF2-40B4-BE49-F238E27FC236}">
                  <a16:creationId xmlns:a16="http://schemas.microsoft.com/office/drawing/2014/main" id="{F331BB77-F467-4C86-B782-673342EEA0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tretch>
              <a:fillRect/>
            </a:stretch>
          </p:blipFill>
          <p:spPr>
            <a:xfrm>
              <a:off x="9178832" y="4449339"/>
              <a:ext cx="306741" cy="306741"/>
            </a:xfrm>
            <a:prstGeom prst="rect">
              <a:avLst/>
            </a:prstGeom>
          </p:spPr>
        </p:pic>
      </p:grpSp>
      <p:sp>
        <p:nvSpPr>
          <p:cNvPr id="128" name="Textfeld 127">
            <a:extLst>
              <a:ext uri="{FF2B5EF4-FFF2-40B4-BE49-F238E27FC236}">
                <a16:creationId xmlns:a16="http://schemas.microsoft.com/office/drawing/2014/main" id="{56F47D7D-4DCC-491E-8A27-959461052607}"/>
              </a:ext>
            </a:extLst>
          </p:cNvPr>
          <p:cNvSpPr txBox="1"/>
          <p:nvPr/>
        </p:nvSpPr>
        <p:spPr>
          <a:xfrm>
            <a:off x="11293106" y="1467148"/>
            <a:ext cx="72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zurück</a:t>
            </a:r>
          </a:p>
        </p:txBody>
      </p:sp>
      <p:cxnSp>
        <p:nvCxnSpPr>
          <p:cNvPr id="189" name="Gerade Verbindung mit Pfeil 96">
            <a:extLst>
              <a:ext uri="{FF2B5EF4-FFF2-40B4-BE49-F238E27FC236}">
                <a16:creationId xmlns:a16="http://schemas.microsoft.com/office/drawing/2014/main" id="{1E093C0F-8B3A-4FEE-AF25-81F61F1F01B4}"/>
              </a:ext>
            </a:extLst>
          </p:cNvPr>
          <p:cNvCxnSpPr>
            <a:cxnSpLocks/>
            <a:stCxn id="185" idx="6"/>
            <a:endCxn id="191" idx="2"/>
          </p:cNvCxnSpPr>
          <p:nvPr/>
        </p:nvCxnSpPr>
        <p:spPr>
          <a:xfrm flipV="1">
            <a:off x="7879086" y="3085893"/>
            <a:ext cx="1387278" cy="107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uppieren 194">
            <a:extLst>
              <a:ext uri="{FF2B5EF4-FFF2-40B4-BE49-F238E27FC236}">
                <a16:creationId xmlns:a16="http://schemas.microsoft.com/office/drawing/2014/main" id="{5A4C7AA9-062C-4B10-A5B7-8753309D7262}"/>
              </a:ext>
            </a:extLst>
          </p:cNvPr>
          <p:cNvGrpSpPr>
            <a:grpSpLocks noChangeAspect="1"/>
          </p:cNvGrpSpPr>
          <p:nvPr/>
        </p:nvGrpSpPr>
        <p:grpSpPr>
          <a:xfrm>
            <a:off x="8332125" y="2842088"/>
            <a:ext cx="448593" cy="448592"/>
            <a:chOff x="3305742" y="1242839"/>
            <a:chExt cx="700472" cy="700472"/>
          </a:xfrm>
        </p:grpSpPr>
        <p:sp>
          <p:nvSpPr>
            <p:cNvPr id="196" name="Ellipse 195">
              <a:extLst>
                <a:ext uri="{FF2B5EF4-FFF2-40B4-BE49-F238E27FC236}">
                  <a16:creationId xmlns:a16="http://schemas.microsoft.com/office/drawing/2014/main" id="{CBED4FF6-A0A8-4065-8009-F66524EFD174}"/>
                </a:ext>
              </a:extLst>
            </p:cNvPr>
            <p:cNvSpPr/>
            <p:nvPr/>
          </p:nvSpPr>
          <p:spPr>
            <a:xfrm>
              <a:off x="3305742" y="1242839"/>
              <a:ext cx="700472" cy="7004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197" name="Grafik 8" descr="Dokument">
              <a:extLst>
                <a:ext uri="{FF2B5EF4-FFF2-40B4-BE49-F238E27FC236}">
                  <a16:creationId xmlns:a16="http://schemas.microsoft.com/office/drawing/2014/main" id="{47E2A0F7-BE4B-44BC-91F9-3209E110BDED}"/>
                </a:ext>
              </a:extLst>
            </p:cNvPr>
            <p:cNvGrpSpPr/>
            <p:nvPr/>
          </p:nvGrpSpPr>
          <p:grpSpPr>
            <a:xfrm>
              <a:off x="3395692" y="1320709"/>
              <a:ext cx="540349" cy="540349"/>
              <a:chOff x="3404266" y="1313876"/>
              <a:chExt cx="540349" cy="540349"/>
            </a:xfrm>
          </p:grpSpPr>
          <p:sp>
            <p:nvSpPr>
              <p:cNvPr id="198" name="Freihandform: Form 197">
                <a:extLst>
                  <a:ext uri="{FF2B5EF4-FFF2-40B4-BE49-F238E27FC236}">
                    <a16:creationId xmlns:a16="http://schemas.microsoft.com/office/drawing/2014/main" id="{EB6E3335-A456-47C2-B516-F8D43C5CB6EA}"/>
                  </a:ext>
                </a:extLst>
              </p:cNvPr>
              <p:cNvSpPr/>
              <p:nvPr/>
            </p:nvSpPr>
            <p:spPr>
              <a:xfrm>
                <a:off x="3499952" y="1358905"/>
                <a:ext cx="348975" cy="450290"/>
              </a:xfrm>
              <a:custGeom>
                <a:avLst/>
                <a:gdLst>
                  <a:gd name="connsiteX0" fmla="*/ 33772 w 348975"/>
                  <a:gd name="connsiteY0" fmla="*/ 416519 h 450290"/>
                  <a:gd name="connsiteX1" fmla="*/ 33772 w 348975"/>
                  <a:gd name="connsiteY1" fmla="*/ 33772 h 450290"/>
                  <a:gd name="connsiteX2" fmla="*/ 174488 w 348975"/>
                  <a:gd name="connsiteY2" fmla="*/ 33772 h 450290"/>
                  <a:gd name="connsiteX3" fmla="*/ 174488 w 348975"/>
                  <a:gd name="connsiteY3" fmla="*/ 151973 h 450290"/>
                  <a:gd name="connsiteX4" fmla="*/ 315204 w 348975"/>
                  <a:gd name="connsiteY4" fmla="*/ 151973 h 450290"/>
                  <a:gd name="connsiteX5" fmla="*/ 315204 w 348975"/>
                  <a:gd name="connsiteY5" fmla="*/ 416519 h 450290"/>
                  <a:gd name="connsiteX6" fmla="*/ 33772 w 348975"/>
                  <a:gd name="connsiteY6" fmla="*/ 416519 h 450290"/>
                  <a:gd name="connsiteX7" fmla="*/ 208260 w 348975"/>
                  <a:gd name="connsiteY7" fmla="*/ 47843 h 450290"/>
                  <a:gd name="connsiteX8" fmla="*/ 278617 w 348975"/>
                  <a:gd name="connsiteY8" fmla="*/ 118201 h 450290"/>
                  <a:gd name="connsiteX9" fmla="*/ 208260 w 348975"/>
                  <a:gd name="connsiteY9" fmla="*/ 118201 h 450290"/>
                  <a:gd name="connsiteX10" fmla="*/ 208260 w 348975"/>
                  <a:gd name="connsiteY10" fmla="*/ 47843 h 450290"/>
                  <a:gd name="connsiteX11" fmla="*/ 208260 w 348975"/>
                  <a:gd name="connsiteY11" fmla="*/ 0 h 450290"/>
                  <a:gd name="connsiteX12" fmla="*/ 0 w 348975"/>
                  <a:gd name="connsiteY12" fmla="*/ 0 h 450290"/>
                  <a:gd name="connsiteX13" fmla="*/ 0 w 348975"/>
                  <a:gd name="connsiteY13" fmla="*/ 450291 h 450290"/>
                  <a:gd name="connsiteX14" fmla="*/ 348975 w 348975"/>
                  <a:gd name="connsiteY14" fmla="*/ 450291 h 450290"/>
                  <a:gd name="connsiteX15" fmla="*/ 348975 w 348975"/>
                  <a:gd name="connsiteY15" fmla="*/ 123830 h 450290"/>
                  <a:gd name="connsiteX16" fmla="*/ 208260 w 348975"/>
                  <a:gd name="connsiteY16" fmla="*/ 0 h 450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8975" h="450290">
                    <a:moveTo>
                      <a:pt x="33772" y="416519"/>
                    </a:moveTo>
                    <a:lnTo>
                      <a:pt x="33772" y="33772"/>
                    </a:lnTo>
                    <a:lnTo>
                      <a:pt x="174488" y="33772"/>
                    </a:lnTo>
                    <a:lnTo>
                      <a:pt x="174488" y="151973"/>
                    </a:lnTo>
                    <a:lnTo>
                      <a:pt x="315204" y="151973"/>
                    </a:lnTo>
                    <a:lnTo>
                      <a:pt x="315204" y="416519"/>
                    </a:lnTo>
                    <a:lnTo>
                      <a:pt x="33772" y="416519"/>
                    </a:lnTo>
                    <a:close/>
                    <a:moveTo>
                      <a:pt x="208260" y="47843"/>
                    </a:moveTo>
                    <a:lnTo>
                      <a:pt x="278617" y="118201"/>
                    </a:lnTo>
                    <a:lnTo>
                      <a:pt x="208260" y="118201"/>
                    </a:lnTo>
                    <a:lnTo>
                      <a:pt x="208260" y="47843"/>
                    </a:lnTo>
                    <a:close/>
                    <a:moveTo>
                      <a:pt x="208260" y="0"/>
                    </a:moveTo>
                    <a:lnTo>
                      <a:pt x="0" y="0"/>
                    </a:lnTo>
                    <a:lnTo>
                      <a:pt x="0" y="450291"/>
                    </a:lnTo>
                    <a:lnTo>
                      <a:pt x="348975" y="450291"/>
                    </a:lnTo>
                    <a:lnTo>
                      <a:pt x="348975" y="123830"/>
                    </a:lnTo>
                    <a:lnTo>
                      <a:pt x="208260" y="0"/>
                    </a:lnTo>
                    <a:close/>
                  </a:path>
                </a:pathLst>
              </a:custGeom>
              <a:solidFill>
                <a:schemeClr val="tx1"/>
              </a:solidFill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99" name="Freihandform: Form 198">
                <a:extLst>
                  <a:ext uri="{FF2B5EF4-FFF2-40B4-BE49-F238E27FC236}">
                    <a16:creationId xmlns:a16="http://schemas.microsoft.com/office/drawing/2014/main" id="{ED2E5100-3122-4179-AAF9-76B221121E39}"/>
                  </a:ext>
                </a:extLst>
              </p:cNvPr>
              <p:cNvSpPr/>
              <p:nvPr/>
            </p:nvSpPr>
            <p:spPr>
              <a:xfrm>
                <a:off x="3567496" y="1567164"/>
                <a:ext cx="213888" cy="22514"/>
              </a:xfrm>
              <a:custGeom>
                <a:avLst/>
                <a:gdLst>
                  <a:gd name="connsiteX0" fmla="*/ 0 w 213888"/>
                  <a:gd name="connsiteY0" fmla="*/ 0 h 22514"/>
                  <a:gd name="connsiteX1" fmla="*/ 213888 w 213888"/>
                  <a:gd name="connsiteY1" fmla="*/ 0 h 22514"/>
                  <a:gd name="connsiteX2" fmla="*/ 213888 w 213888"/>
                  <a:gd name="connsiteY2" fmla="*/ 22515 h 22514"/>
                  <a:gd name="connsiteX3" fmla="*/ 0 w 213888"/>
                  <a:gd name="connsiteY3" fmla="*/ 22515 h 2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888" h="22514">
                    <a:moveTo>
                      <a:pt x="0" y="0"/>
                    </a:moveTo>
                    <a:lnTo>
                      <a:pt x="213888" y="0"/>
                    </a:lnTo>
                    <a:lnTo>
                      <a:pt x="213888" y="22515"/>
                    </a:lnTo>
                    <a:lnTo>
                      <a:pt x="0" y="22515"/>
                    </a:lnTo>
                    <a:close/>
                  </a:path>
                </a:pathLst>
              </a:custGeom>
              <a:solidFill>
                <a:schemeClr val="bg2"/>
              </a:solidFill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00" name="Freihandform: Form 199">
                <a:extLst>
                  <a:ext uri="{FF2B5EF4-FFF2-40B4-BE49-F238E27FC236}">
                    <a16:creationId xmlns:a16="http://schemas.microsoft.com/office/drawing/2014/main" id="{72067419-5352-44E9-AE8A-3672AD30A9EF}"/>
                  </a:ext>
                </a:extLst>
              </p:cNvPr>
              <p:cNvSpPr/>
              <p:nvPr/>
            </p:nvSpPr>
            <p:spPr>
              <a:xfrm>
                <a:off x="3567496" y="1522135"/>
                <a:ext cx="73172" cy="22514"/>
              </a:xfrm>
              <a:custGeom>
                <a:avLst/>
                <a:gdLst>
                  <a:gd name="connsiteX0" fmla="*/ 0 w 73172"/>
                  <a:gd name="connsiteY0" fmla="*/ 0 h 22514"/>
                  <a:gd name="connsiteX1" fmla="*/ 73172 w 73172"/>
                  <a:gd name="connsiteY1" fmla="*/ 0 h 22514"/>
                  <a:gd name="connsiteX2" fmla="*/ 73172 w 73172"/>
                  <a:gd name="connsiteY2" fmla="*/ 22515 h 22514"/>
                  <a:gd name="connsiteX3" fmla="*/ 0 w 73172"/>
                  <a:gd name="connsiteY3" fmla="*/ 22515 h 2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172" h="22514">
                    <a:moveTo>
                      <a:pt x="0" y="0"/>
                    </a:moveTo>
                    <a:lnTo>
                      <a:pt x="73172" y="0"/>
                    </a:lnTo>
                    <a:lnTo>
                      <a:pt x="73172" y="22515"/>
                    </a:lnTo>
                    <a:lnTo>
                      <a:pt x="0" y="22515"/>
                    </a:lnTo>
                    <a:close/>
                  </a:path>
                </a:pathLst>
              </a:custGeom>
              <a:solidFill>
                <a:schemeClr val="bg2"/>
              </a:solidFill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01" name="Freihandform: Form 200">
                <a:extLst>
                  <a:ext uri="{FF2B5EF4-FFF2-40B4-BE49-F238E27FC236}">
                    <a16:creationId xmlns:a16="http://schemas.microsoft.com/office/drawing/2014/main" id="{9019C3CC-C252-4ACF-A634-031371EAF923}"/>
                  </a:ext>
                </a:extLst>
              </p:cNvPr>
              <p:cNvSpPr/>
              <p:nvPr/>
            </p:nvSpPr>
            <p:spPr>
              <a:xfrm>
                <a:off x="3567496" y="1612193"/>
                <a:ext cx="213888" cy="22514"/>
              </a:xfrm>
              <a:custGeom>
                <a:avLst/>
                <a:gdLst>
                  <a:gd name="connsiteX0" fmla="*/ 0 w 213888"/>
                  <a:gd name="connsiteY0" fmla="*/ 0 h 22514"/>
                  <a:gd name="connsiteX1" fmla="*/ 213888 w 213888"/>
                  <a:gd name="connsiteY1" fmla="*/ 0 h 22514"/>
                  <a:gd name="connsiteX2" fmla="*/ 213888 w 213888"/>
                  <a:gd name="connsiteY2" fmla="*/ 22515 h 22514"/>
                  <a:gd name="connsiteX3" fmla="*/ 0 w 213888"/>
                  <a:gd name="connsiteY3" fmla="*/ 22515 h 2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888" h="22514">
                    <a:moveTo>
                      <a:pt x="0" y="0"/>
                    </a:moveTo>
                    <a:lnTo>
                      <a:pt x="213888" y="0"/>
                    </a:lnTo>
                    <a:lnTo>
                      <a:pt x="213888" y="22515"/>
                    </a:lnTo>
                    <a:lnTo>
                      <a:pt x="0" y="22515"/>
                    </a:lnTo>
                    <a:close/>
                  </a:path>
                </a:pathLst>
              </a:custGeom>
              <a:solidFill>
                <a:schemeClr val="bg2"/>
              </a:solidFill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02" name="Freihandform: Form 201">
                <a:extLst>
                  <a:ext uri="{FF2B5EF4-FFF2-40B4-BE49-F238E27FC236}">
                    <a16:creationId xmlns:a16="http://schemas.microsoft.com/office/drawing/2014/main" id="{8825F218-195A-47EA-8C37-EA7E33A714F4}"/>
                  </a:ext>
                </a:extLst>
              </p:cNvPr>
              <p:cNvSpPr/>
              <p:nvPr/>
            </p:nvSpPr>
            <p:spPr>
              <a:xfrm>
                <a:off x="3567496" y="1657222"/>
                <a:ext cx="213888" cy="22514"/>
              </a:xfrm>
              <a:custGeom>
                <a:avLst/>
                <a:gdLst>
                  <a:gd name="connsiteX0" fmla="*/ 0 w 213888"/>
                  <a:gd name="connsiteY0" fmla="*/ 0 h 22514"/>
                  <a:gd name="connsiteX1" fmla="*/ 213888 w 213888"/>
                  <a:gd name="connsiteY1" fmla="*/ 0 h 22514"/>
                  <a:gd name="connsiteX2" fmla="*/ 213888 w 213888"/>
                  <a:gd name="connsiteY2" fmla="*/ 22515 h 22514"/>
                  <a:gd name="connsiteX3" fmla="*/ 0 w 213888"/>
                  <a:gd name="connsiteY3" fmla="*/ 22515 h 2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888" h="22514">
                    <a:moveTo>
                      <a:pt x="0" y="0"/>
                    </a:moveTo>
                    <a:lnTo>
                      <a:pt x="213888" y="0"/>
                    </a:lnTo>
                    <a:lnTo>
                      <a:pt x="213888" y="22515"/>
                    </a:lnTo>
                    <a:lnTo>
                      <a:pt x="0" y="22515"/>
                    </a:lnTo>
                    <a:close/>
                  </a:path>
                </a:pathLst>
              </a:custGeom>
              <a:solidFill>
                <a:schemeClr val="bg2"/>
              </a:solidFill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03" name="Freihandform: Form 202">
                <a:extLst>
                  <a:ext uri="{FF2B5EF4-FFF2-40B4-BE49-F238E27FC236}">
                    <a16:creationId xmlns:a16="http://schemas.microsoft.com/office/drawing/2014/main" id="{6661D8BD-BDAC-468C-86B0-60B4F2904920}"/>
                  </a:ext>
                </a:extLst>
              </p:cNvPr>
              <p:cNvSpPr/>
              <p:nvPr/>
            </p:nvSpPr>
            <p:spPr>
              <a:xfrm>
                <a:off x="3567496" y="1702251"/>
                <a:ext cx="213888" cy="22514"/>
              </a:xfrm>
              <a:custGeom>
                <a:avLst/>
                <a:gdLst>
                  <a:gd name="connsiteX0" fmla="*/ 0 w 213888"/>
                  <a:gd name="connsiteY0" fmla="*/ 0 h 22514"/>
                  <a:gd name="connsiteX1" fmla="*/ 213888 w 213888"/>
                  <a:gd name="connsiteY1" fmla="*/ 0 h 22514"/>
                  <a:gd name="connsiteX2" fmla="*/ 213888 w 213888"/>
                  <a:gd name="connsiteY2" fmla="*/ 22515 h 22514"/>
                  <a:gd name="connsiteX3" fmla="*/ 0 w 213888"/>
                  <a:gd name="connsiteY3" fmla="*/ 22515 h 2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888" h="22514">
                    <a:moveTo>
                      <a:pt x="0" y="0"/>
                    </a:moveTo>
                    <a:lnTo>
                      <a:pt x="213888" y="0"/>
                    </a:lnTo>
                    <a:lnTo>
                      <a:pt x="213888" y="22515"/>
                    </a:lnTo>
                    <a:lnTo>
                      <a:pt x="0" y="22515"/>
                    </a:lnTo>
                    <a:close/>
                  </a:path>
                </a:pathLst>
              </a:custGeom>
              <a:solidFill>
                <a:schemeClr val="bg2"/>
              </a:solidFill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8106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hteck 82">
            <a:extLst>
              <a:ext uri="{FF2B5EF4-FFF2-40B4-BE49-F238E27FC236}">
                <a16:creationId xmlns:a16="http://schemas.microsoft.com/office/drawing/2014/main" id="{7CA92BC1-1EA2-416E-8C8F-40AA1EA82313}"/>
              </a:ext>
            </a:extLst>
          </p:cNvPr>
          <p:cNvSpPr/>
          <p:nvPr/>
        </p:nvSpPr>
        <p:spPr>
          <a:xfrm>
            <a:off x="0" y="927969"/>
            <a:ext cx="12192000" cy="5597375"/>
          </a:xfrm>
          <a:prstGeom prst="rect">
            <a:avLst/>
          </a:prstGeom>
          <a:solidFill>
            <a:schemeClr val="bg1">
              <a:lumMod val="85000"/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C068778-0DA0-4FA5-9368-BC36073492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Einführung (Roll-Out)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69DA460F-9DE7-47C5-8280-747FC1E563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Übersicht Kommunikationswege</a:t>
            </a:r>
          </a:p>
        </p:txBody>
      </p:sp>
      <p:grpSp>
        <p:nvGrpSpPr>
          <p:cNvPr id="153" name="Gruppieren 152">
            <a:extLst>
              <a:ext uri="{FF2B5EF4-FFF2-40B4-BE49-F238E27FC236}">
                <a16:creationId xmlns:a16="http://schemas.microsoft.com/office/drawing/2014/main" id="{21B4AEDA-2EB0-4D76-A451-D43FC52B5A8D}"/>
              </a:ext>
            </a:extLst>
          </p:cNvPr>
          <p:cNvGrpSpPr>
            <a:grpSpLocks noChangeAspect="1"/>
          </p:cNvGrpSpPr>
          <p:nvPr/>
        </p:nvGrpSpPr>
        <p:grpSpPr>
          <a:xfrm>
            <a:off x="6240016" y="2152235"/>
            <a:ext cx="700472" cy="700472"/>
            <a:chOff x="9610970" y="3257636"/>
            <a:chExt cx="700472" cy="700472"/>
          </a:xfrm>
        </p:grpSpPr>
        <p:sp>
          <p:nvSpPr>
            <p:cNvPr id="154" name="Ellipse 153">
              <a:extLst>
                <a:ext uri="{FF2B5EF4-FFF2-40B4-BE49-F238E27FC236}">
                  <a16:creationId xmlns:a16="http://schemas.microsoft.com/office/drawing/2014/main" id="{6D04FDCD-3849-4B7E-8C5A-1B056FA9A05A}"/>
                </a:ext>
              </a:extLst>
            </p:cNvPr>
            <p:cNvSpPr/>
            <p:nvPr/>
          </p:nvSpPr>
          <p:spPr>
            <a:xfrm>
              <a:off x="9610970" y="3257636"/>
              <a:ext cx="700472" cy="7004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55" name="Grafik 154" descr="Professor">
              <a:extLst>
                <a:ext uri="{FF2B5EF4-FFF2-40B4-BE49-F238E27FC236}">
                  <a16:creationId xmlns:a16="http://schemas.microsoft.com/office/drawing/2014/main" id="{188FAC86-C382-41F4-96A5-EE423CA550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680387" y="3325479"/>
              <a:ext cx="569490" cy="569490"/>
            </a:xfrm>
            <a:prstGeom prst="rect">
              <a:avLst/>
            </a:prstGeom>
          </p:spPr>
        </p:pic>
      </p:grpSp>
      <p:sp>
        <p:nvSpPr>
          <p:cNvPr id="167" name="Textfeld 166">
            <a:extLst>
              <a:ext uri="{FF2B5EF4-FFF2-40B4-BE49-F238E27FC236}">
                <a16:creationId xmlns:a16="http://schemas.microsoft.com/office/drawing/2014/main" id="{482E3E8D-B925-4908-9E08-67C5C5A6B05F}"/>
              </a:ext>
            </a:extLst>
          </p:cNvPr>
          <p:cNvSpPr txBox="1"/>
          <p:nvPr/>
        </p:nvSpPr>
        <p:spPr>
          <a:xfrm>
            <a:off x="6227194" y="1867587"/>
            <a:ext cx="681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FR</a:t>
            </a:r>
          </a:p>
        </p:txBody>
      </p: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3656B4F8-0D30-4213-A96E-F533D2041CF3}"/>
              </a:ext>
            </a:extLst>
          </p:cNvPr>
          <p:cNvGrpSpPr>
            <a:grpSpLocks noChangeAspect="1"/>
          </p:cNvGrpSpPr>
          <p:nvPr/>
        </p:nvGrpSpPr>
        <p:grpSpPr>
          <a:xfrm>
            <a:off x="2355125" y="2152235"/>
            <a:ext cx="700472" cy="700472"/>
            <a:chOff x="6336403" y="3261273"/>
            <a:chExt cx="700472" cy="700472"/>
          </a:xfrm>
        </p:grpSpPr>
        <p:sp>
          <p:nvSpPr>
            <p:cNvPr id="73" name="Ellipse 72">
              <a:extLst>
                <a:ext uri="{FF2B5EF4-FFF2-40B4-BE49-F238E27FC236}">
                  <a16:creationId xmlns:a16="http://schemas.microsoft.com/office/drawing/2014/main" id="{6C10431D-2C05-4C75-9333-495CC00474D7}"/>
                </a:ext>
              </a:extLst>
            </p:cNvPr>
            <p:cNvSpPr/>
            <p:nvPr/>
          </p:nvSpPr>
          <p:spPr>
            <a:xfrm>
              <a:off x="6336403" y="3261273"/>
              <a:ext cx="700472" cy="7004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74" name="Grafik 73" descr="Wissenschaftler">
              <a:extLst>
                <a:ext uri="{FF2B5EF4-FFF2-40B4-BE49-F238E27FC236}">
                  <a16:creationId xmlns:a16="http://schemas.microsoft.com/office/drawing/2014/main" id="{F014F7A9-0A59-4B9C-B302-229431924E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425619" y="3322571"/>
              <a:ext cx="572398" cy="572398"/>
            </a:xfrm>
            <a:prstGeom prst="rect">
              <a:avLst/>
            </a:prstGeom>
          </p:spPr>
        </p:pic>
      </p:grpSp>
      <p:sp>
        <p:nvSpPr>
          <p:cNvPr id="98" name="Textfeld 97">
            <a:extLst>
              <a:ext uri="{FF2B5EF4-FFF2-40B4-BE49-F238E27FC236}">
                <a16:creationId xmlns:a16="http://schemas.microsoft.com/office/drawing/2014/main" id="{B82BB54C-E34D-46AE-A26B-EA9B01E96D2A}"/>
              </a:ext>
            </a:extLst>
          </p:cNvPr>
          <p:cNvSpPr txBox="1"/>
          <p:nvPr/>
        </p:nvSpPr>
        <p:spPr>
          <a:xfrm>
            <a:off x="2251192" y="1864893"/>
            <a:ext cx="908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TF-FF/ LV</a:t>
            </a:r>
          </a:p>
        </p:txBody>
      </p:sp>
      <p:grpSp>
        <p:nvGrpSpPr>
          <p:cNvPr id="190" name="Gruppieren 189">
            <a:extLst>
              <a:ext uri="{FF2B5EF4-FFF2-40B4-BE49-F238E27FC236}">
                <a16:creationId xmlns:a16="http://schemas.microsoft.com/office/drawing/2014/main" id="{A47A9128-D51F-4EEA-A6EE-C13D411AEA90}"/>
              </a:ext>
            </a:extLst>
          </p:cNvPr>
          <p:cNvGrpSpPr>
            <a:grpSpLocks noChangeAspect="1"/>
          </p:cNvGrpSpPr>
          <p:nvPr/>
        </p:nvGrpSpPr>
        <p:grpSpPr>
          <a:xfrm>
            <a:off x="6254542" y="4099637"/>
            <a:ext cx="700472" cy="708217"/>
            <a:chOff x="7206994" y="3249891"/>
            <a:chExt cx="700472" cy="708217"/>
          </a:xfrm>
        </p:grpSpPr>
        <p:sp>
          <p:nvSpPr>
            <p:cNvPr id="191" name="Ellipse 190">
              <a:extLst>
                <a:ext uri="{FF2B5EF4-FFF2-40B4-BE49-F238E27FC236}">
                  <a16:creationId xmlns:a16="http://schemas.microsoft.com/office/drawing/2014/main" id="{48B76940-7350-4319-9644-CAEE11EFBF37}"/>
                </a:ext>
              </a:extLst>
            </p:cNvPr>
            <p:cNvSpPr/>
            <p:nvPr/>
          </p:nvSpPr>
          <p:spPr>
            <a:xfrm>
              <a:off x="7206994" y="3257636"/>
              <a:ext cx="700472" cy="7004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92" name="Grafik 191" descr="Astronaut">
              <a:extLst>
                <a:ext uri="{FF2B5EF4-FFF2-40B4-BE49-F238E27FC236}">
                  <a16:creationId xmlns:a16="http://schemas.microsoft.com/office/drawing/2014/main" id="{E6A6AA51-635C-4F65-A3B5-63102D1B75A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274624" y="3249891"/>
              <a:ext cx="576000" cy="576000"/>
            </a:xfrm>
            <a:prstGeom prst="rect">
              <a:avLst/>
            </a:prstGeom>
          </p:spPr>
        </p:pic>
      </p:grpSp>
      <p:sp>
        <p:nvSpPr>
          <p:cNvPr id="194" name="Textfeld 193">
            <a:extLst>
              <a:ext uri="{FF2B5EF4-FFF2-40B4-BE49-F238E27FC236}">
                <a16:creationId xmlns:a16="http://schemas.microsoft.com/office/drawing/2014/main" id="{D01B5432-92F7-4D31-A4A8-550A0974EE7F}"/>
              </a:ext>
            </a:extLst>
          </p:cNvPr>
          <p:cNvSpPr txBox="1"/>
          <p:nvPr/>
        </p:nvSpPr>
        <p:spPr>
          <a:xfrm>
            <a:off x="6211461" y="4817161"/>
            <a:ext cx="681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OZG-K</a:t>
            </a:r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0F7D0A8D-430B-467D-9DA7-6D8654198B3A}"/>
              </a:ext>
            </a:extLst>
          </p:cNvPr>
          <p:cNvSpPr txBox="1"/>
          <p:nvPr/>
        </p:nvSpPr>
        <p:spPr>
          <a:xfrm>
            <a:off x="3556398" y="1513332"/>
            <a:ext cx="2400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de-DE" sz="1200" dirty="0">
                <a:solidFill>
                  <a:srgbClr val="46484A"/>
                </a:solidFill>
              </a:rPr>
              <a:t>Abschluss des Verwaltungsabkommens für relevante Leistungen mit OZG-K koordinieren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770328B2-CF97-47DB-9C61-C9D10E7DF48C}"/>
              </a:ext>
            </a:extLst>
          </p:cNvPr>
          <p:cNvSpPr txBox="1"/>
          <p:nvPr/>
        </p:nvSpPr>
        <p:spPr>
          <a:xfrm>
            <a:off x="3908017" y="2785067"/>
            <a:ext cx="17882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OZG-K etablieren Prozess für FIT-Store</a:t>
            </a:r>
          </a:p>
        </p:txBody>
      </p:sp>
      <p:grpSp>
        <p:nvGrpSpPr>
          <p:cNvPr id="124" name="Gruppieren 123">
            <a:extLst>
              <a:ext uri="{FF2B5EF4-FFF2-40B4-BE49-F238E27FC236}">
                <a16:creationId xmlns:a16="http://schemas.microsoft.com/office/drawing/2014/main" id="{FF22DCD0-D61F-40FE-A1BD-36C8E880AE28}"/>
              </a:ext>
            </a:extLst>
          </p:cNvPr>
          <p:cNvGrpSpPr>
            <a:grpSpLocks noChangeAspect="1"/>
          </p:cNvGrpSpPr>
          <p:nvPr/>
        </p:nvGrpSpPr>
        <p:grpSpPr>
          <a:xfrm>
            <a:off x="9466813" y="4091437"/>
            <a:ext cx="700472" cy="700472"/>
            <a:chOff x="5620742" y="3234355"/>
            <a:chExt cx="700472" cy="700472"/>
          </a:xfrm>
        </p:grpSpPr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D3B544C-3737-477F-BF2D-97527E1098BB}"/>
                </a:ext>
              </a:extLst>
            </p:cNvPr>
            <p:cNvSpPr/>
            <p:nvPr/>
          </p:nvSpPr>
          <p:spPr>
            <a:xfrm>
              <a:off x="5620742" y="3234355"/>
              <a:ext cx="700472" cy="7004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26" name="Grafik 125" descr="Elektriker">
              <a:extLst>
                <a:ext uri="{FF2B5EF4-FFF2-40B4-BE49-F238E27FC236}">
                  <a16:creationId xmlns:a16="http://schemas.microsoft.com/office/drawing/2014/main" id="{2F273B5D-9C71-4606-B1A5-01BD022D8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691089" y="3322571"/>
              <a:ext cx="572398" cy="572398"/>
            </a:xfrm>
            <a:prstGeom prst="rect">
              <a:avLst/>
            </a:prstGeom>
          </p:spPr>
        </p:pic>
      </p:grpSp>
      <p:sp>
        <p:nvSpPr>
          <p:cNvPr id="129" name="Textfeld 128">
            <a:extLst>
              <a:ext uri="{FF2B5EF4-FFF2-40B4-BE49-F238E27FC236}">
                <a16:creationId xmlns:a16="http://schemas.microsoft.com/office/drawing/2014/main" id="{9B76A8B0-E3E6-4EC3-BE7D-7E320AE126CD}"/>
              </a:ext>
            </a:extLst>
          </p:cNvPr>
          <p:cNvSpPr txBox="1"/>
          <p:nvPr/>
        </p:nvSpPr>
        <p:spPr>
          <a:xfrm>
            <a:off x="7324238" y="4557598"/>
            <a:ext cx="18339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Realisieren Anbindung des Online-Dienstes von TF-FF an landesinterne Infrastruktur</a:t>
            </a:r>
          </a:p>
        </p:txBody>
      </p:sp>
      <p:sp>
        <p:nvSpPr>
          <p:cNvPr id="130" name="Textfeld 129">
            <a:extLst>
              <a:ext uri="{FF2B5EF4-FFF2-40B4-BE49-F238E27FC236}">
                <a16:creationId xmlns:a16="http://schemas.microsoft.com/office/drawing/2014/main" id="{3B19E263-912D-49D4-A1BE-65917677563C}"/>
              </a:ext>
            </a:extLst>
          </p:cNvPr>
          <p:cNvSpPr txBox="1"/>
          <p:nvPr/>
        </p:nvSpPr>
        <p:spPr>
          <a:xfrm>
            <a:off x="9287914" y="4815602"/>
            <a:ext cx="10582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IT-DL</a:t>
            </a:r>
          </a:p>
        </p:txBody>
      </p:sp>
      <p:cxnSp>
        <p:nvCxnSpPr>
          <p:cNvPr id="102" name="Gerade Verbindung mit Pfeil 101">
            <a:extLst>
              <a:ext uri="{FF2B5EF4-FFF2-40B4-BE49-F238E27FC236}">
                <a16:creationId xmlns:a16="http://schemas.microsoft.com/office/drawing/2014/main" id="{25F1E714-3533-4C82-9683-3E4AEE18A83D}"/>
              </a:ext>
            </a:extLst>
          </p:cNvPr>
          <p:cNvCxnSpPr>
            <a:cxnSpLocks/>
            <a:stCxn id="73" idx="6"/>
            <a:endCxn id="154" idx="2"/>
          </p:cNvCxnSpPr>
          <p:nvPr/>
        </p:nvCxnSpPr>
        <p:spPr>
          <a:xfrm>
            <a:off x="3055597" y="2502471"/>
            <a:ext cx="3184419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uppieren 91">
            <a:extLst>
              <a:ext uri="{FF2B5EF4-FFF2-40B4-BE49-F238E27FC236}">
                <a16:creationId xmlns:a16="http://schemas.microsoft.com/office/drawing/2014/main" id="{5DEFCB8A-1B8F-4521-AD07-E5497E6286FF}"/>
              </a:ext>
            </a:extLst>
          </p:cNvPr>
          <p:cNvGrpSpPr>
            <a:grpSpLocks noChangeAspect="1"/>
          </p:cNvGrpSpPr>
          <p:nvPr/>
        </p:nvGrpSpPr>
        <p:grpSpPr>
          <a:xfrm>
            <a:off x="4393568" y="2225491"/>
            <a:ext cx="459170" cy="459170"/>
            <a:chOff x="2912844" y="4783190"/>
            <a:chExt cx="700472" cy="700472"/>
          </a:xfrm>
        </p:grpSpPr>
        <p:sp>
          <p:nvSpPr>
            <p:cNvPr id="93" name="Ellipse 92">
              <a:extLst>
                <a:ext uri="{FF2B5EF4-FFF2-40B4-BE49-F238E27FC236}">
                  <a16:creationId xmlns:a16="http://schemas.microsoft.com/office/drawing/2014/main" id="{8F87316D-7DE2-4125-9B6B-1295F435F0E8}"/>
                </a:ext>
              </a:extLst>
            </p:cNvPr>
            <p:cNvSpPr/>
            <p:nvPr/>
          </p:nvSpPr>
          <p:spPr>
            <a:xfrm>
              <a:off x="2912844" y="4783190"/>
              <a:ext cx="700472" cy="70047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00" name="Freeform 197">
              <a:extLst>
                <a:ext uri="{FF2B5EF4-FFF2-40B4-BE49-F238E27FC236}">
                  <a16:creationId xmlns:a16="http://schemas.microsoft.com/office/drawing/2014/main" id="{3E57B377-F57F-4FE6-81F8-FEF8E91127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33776" y="4930037"/>
              <a:ext cx="492480" cy="424483"/>
            </a:xfrm>
            <a:custGeom>
              <a:avLst/>
              <a:gdLst>
                <a:gd name="T0" fmla="*/ 2147483646 w 110"/>
                <a:gd name="T1" fmla="*/ 2147483646 h 109"/>
                <a:gd name="T2" fmla="*/ 2147483646 w 110"/>
                <a:gd name="T3" fmla="*/ 0 h 109"/>
                <a:gd name="T4" fmla="*/ 2147483646 w 110"/>
                <a:gd name="T5" fmla="*/ 0 h 109"/>
                <a:gd name="T6" fmla="*/ 2147483646 w 110"/>
                <a:gd name="T7" fmla="*/ 2147483646 h 109"/>
                <a:gd name="T8" fmla="*/ 2147483646 w 110"/>
                <a:gd name="T9" fmla="*/ 2147483646 h 109"/>
                <a:gd name="T10" fmla="*/ 2147483646 w 110"/>
                <a:gd name="T11" fmla="*/ 2147483646 h 109"/>
                <a:gd name="T12" fmla="*/ 2147483646 w 110"/>
                <a:gd name="T13" fmla="*/ 2147483646 h 109"/>
                <a:gd name="T14" fmla="*/ 0 w 110"/>
                <a:gd name="T15" fmla="*/ 2147483646 h 109"/>
                <a:gd name="T16" fmla="*/ 2147483646 w 110"/>
                <a:gd name="T17" fmla="*/ 2147483646 h 109"/>
                <a:gd name="T18" fmla="*/ 2147483646 w 110"/>
                <a:gd name="T19" fmla="*/ 2147483646 h 109"/>
                <a:gd name="T20" fmla="*/ 2147483646 w 110"/>
                <a:gd name="T21" fmla="*/ 2147483646 h 109"/>
                <a:gd name="T22" fmla="*/ 2147483646 w 110"/>
                <a:gd name="T23" fmla="*/ 2147483646 h 109"/>
                <a:gd name="T24" fmla="*/ 2147483646 w 110"/>
                <a:gd name="T25" fmla="*/ 2147483646 h 109"/>
                <a:gd name="T26" fmla="*/ 2147483646 w 110"/>
                <a:gd name="T27" fmla="*/ 2147483646 h 109"/>
                <a:gd name="T28" fmla="*/ 2147483646 w 110"/>
                <a:gd name="T29" fmla="*/ 2147483646 h 109"/>
                <a:gd name="T30" fmla="*/ 2147483646 w 110"/>
                <a:gd name="T31" fmla="*/ 2147483646 h 109"/>
                <a:gd name="T32" fmla="*/ 2147483646 w 110"/>
                <a:gd name="T33" fmla="*/ 2147483646 h 109"/>
                <a:gd name="T34" fmla="*/ 2147483646 w 110"/>
                <a:gd name="T35" fmla="*/ 2147483646 h 109"/>
                <a:gd name="T36" fmla="*/ 2147483646 w 110"/>
                <a:gd name="T37" fmla="*/ 2147483646 h 109"/>
                <a:gd name="T38" fmla="*/ 2147483646 w 110"/>
                <a:gd name="T39" fmla="*/ 2147483646 h 109"/>
                <a:gd name="T40" fmla="*/ 2147483646 w 110"/>
                <a:gd name="T41" fmla="*/ 2147483646 h 109"/>
                <a:gd name="T42" fmla="*/ 2147483646 w 110"/>
                <a:gd name="T43" fmla="*/ 2147483646 h 109"/>
                <a:gd name="T44" fmla="*/ 2147483646 w 110"/>
                <a:gd name="T45" fmla="*/ 2147483646 h 109"/>
                <a:gd name="T46" fmla="*/ 2147483646 w 110"/>
                <a:gd name="T47" fmla="*/ 2147483646 h 109"/>
                <a:gd name="T48" fmla="*/ 2147483646 w 110"/>
                <a:gd name="T49" fmla="*/ 2147483646 h 109"/>
                <a:gd name="T50" fmla="*/ 2147483646 w 110"/>
                <a:gd name="T51" fmla="*/ 2147483646 h 109"/>
                <a:gd name="T52" fmla="*/ 2147483646 w 110"/>
                <a:gd name="T53" fmla="*/ 2147483646 h 109"/>
                <a:gd name="T54" fmla="*/ 2147483646 w 110"/>
                <a:gd name="T55" fmla="*/ 2147483646 h 109"/>
                <a:gd name="T56" fmla="*/ 2147483646 w 110"/>
                <a:gd name="T57" fmla="*/ 2147483646 h 109"/>
                <a:gd name="T58" fmla="*/ 2147483646 w 110"/>
                <a:gd name="T59" fmla="*/ 2147483646 h 109"/>
                <a:gd name="T60" fmla="*/ 2147483646 w 110"/>
                <a:gd name="T61" fmla="*/ 2147483646 h 109"/>
                <a:gd name="T62" fmla="*/ 2147483646 w 110"/>
                <a:gd name="T63" fmla="*/ 2147483646 h 109"/>
                <a:gd name="T64" fmla="*/ 2147483646 w 110"/>
                <a:gd name="T65" fmla="*/ 2147483646 h 109"/>
                <a:gd name="T66" fmla="*/ 2147483646 w 110"/>
                <a:gd name="T67" fmla="*/ 2147483646 h 109"/>
                <a:gd name="T68" fmla="*/ 2147483646 w 110"/>
                <a:gd name="T69" fmla="*/ 2147483646 h 109"/>
                <a:gd name="T70" fmla="*/ 2147483646 w 110"/>
                <a:gd name="T71" fmla="*/ 2147483646 h 109"/>
                <a:gd name="T72" fmla="*/ 2147483646 w 110"/>
                <a:gd name="T73" fmla="*/ 2147483646 h 109"/>
                <a:gd name="T74" fmla="*/ 2147483646 w 110"/>
                <a:gd name="T75" fmla="*/ 2147483646 h 109"/>
                <a:gd name="T76" fmla="*/ 2147483646 w 110"/>
                <a:gd name="T77" fmla="*/ 2147483646 h 109"/>
                <a:gd name="T78" fmla="*/ 2147483646 w 110"/>
                <a:gd name="T79" fmla="*/ 2147483646 h 109"/>
                <a:gd name="T80" fmla="*/ 2147483646 w 110"/>
                <a:gd name="T81" fmla="*/ 2147483646 h 109"/>
                <a:gd name="T82" fmla="*/ 2147483646 w 110"/>
                <a:gd name="T83" fmla="*/ 2147483646 h 10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10" h="109">
                  <a:moveTo>
                    <a:pt x="106" y="5"/>
                  </a:moveTo>
                  <a:cubicBezTo>
                    <a:pt x="104" y="3"/>
                    <a:pt x="101" y="0"/>
                    <a:pt x="9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9" y="0"/>
                    <a:pt x="18" y="13"/>
                    <a:pt x="18" y="22"/>
                  </a:cubicBezTo>
                  <a:cubicBezTo>
                    <a:pt x="18" y="73"/>
                    <a:pt x="18" y="73"/>
                    <a:pt x="18" y="73"/>
                  </a:cubicBezTo>
                  <a:cubicBezTo>
                    <a:pt x="18" y="75"/>
                    <a:pt x="17" y="77"/>
                    <a:pt x="16" y="8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5" y="80"/>
                    <a:pt x="0" y="88"/>
                    <a:pt x="0" y="95"/>
                  </a:cubicBezTo>
                  <a:cubicBezTo>
                    <a:pt x="0" y="102"/>
                    <a:pt x="5" y="109"/>
                    <a:pt x="15" y="109"/>
                  </a:cubicBezTo>
                  <a:cubicBezTo>
                    <a:pt x="69" y="109"/>
                    <a:pt x="69" y="109"/>
                    <a:pt x="69" y="109"/>
                  </a:cubicBezTo>
                  <a:cubicBezTo>
                    <a:pt x="82" y="109"/>
                    <a:pt x="84" y="73"/>
                    <a:pt x="84" y="73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4" y="30"/>
                    <a:pt x="110" y="22"/>
                    <a:pt x="110" y="14"/>
                  </a:cubicBezTo>
                  <a:cubicBezTo>
                    <a:pt x="110" y="10"/>
                    <a:pt x="109" y="7"/>
                    <a:pt x="106" y="5"/>
                  </a:cubicBezTo>
                  <a:close/>
                  <a:moveTo>
                    <a:pt x="76" y="20"/>
                  </a:moveTo>
                  <a:cubicBezTo>
                    <a:pt x="76" y="21"/>
                    <a:pt x="76" y="21"/>
                    <a:pt x="76" y="2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83"/>
                    <a:pt x="72" y="101"/>
                    <a:pt x="69" y="102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13" y="102"/>
                    <a:pt x="11" y="101"/>
                    <a:pt x="10" y="101"/>
                  </a:cubicBezTo>
                  <a:cubicBezTo>
                    <a:pt x="8" y="99"/>
                    <a:pt x="7" y="97"/>
                    <a:pt x="7" y="95"/>
                  </a:cubicBezTo>
                  <a:cubicBezTo>
                    <a:pt x="7" y="92"/>
                    <a:pt x="9" y="89"/>
                    <a:pt x="12" y="88"/>
                  </a:cubicBezTo>
                  <a:cubicBezTo>
                    <a:pt x="13" y="88"/>
                    <a:pt x="14" y="88"/>
                    <a:pt x="15" y="88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64" y="88"/>
                    <a:pt x="65" y="86"/>
                    <a:pt x="65" y="84"/>
                  </a:cubicBezTo>
                  <a:cubicBezTo>
                    <a:pt x="65" y="82"/>
                    <a:pt x="64" y="80"/>
                    <a:pt x="62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5" y="78"/>
                    <a:pt x="26" y="75"/>
                    <a:pt x="26" y="73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17"/>
                    <a:pt x="33" y="8"/>
                    <a:pt x="45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6" y="12"/>
                    <a:pt x="76" y="16"/>
                    <a:pt x="76" y="20"/>
                  </a:cubicBezTo>
                  <a:close/>
                  <a:moveTo>
                    <a:pt x="101" y="20"/>
                  </a:moveTo>
                  <a:cubicBezTo>
                    <a:pt x="100" y="21"/>
                    <a:pt x="98" y="22"/>
                    <a:pt x="94" y="22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4" y="21"/>
                    <a:pt x="84" y="20"/>
                    <a:pt x="84" y="20"/>
                  </a:cubicBezTo>
                  <a:cubicBezTo>
                    <a:pt x="83" y="16"/>
                    <a:pt x="83" y="12"/>
                    <a:pt x="85" y="10"/>
                  </a:cubicBezTo>
                  <a:cubicBezTo>
                    <a:pt x="87" y="8"/>
                    <a:pt x="89" y="8"/>
                    <a:pt x="92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100" y="8"/>
                    <a:pt x="103" y="10"/>
                    <a:pt x="103" y="14"/>
                  </a:cubicBezTo>
                  <a:cubicBezTo>
                    <a:pt x="103" y="16"/>
                    <a:pt x="102" y="18"/>
                    <a:pt x="101" y="2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1" name="Textfeld 100">
              <a:extLst>
                <a:ext uri="{FF2B5EF4-FFF2-40B4-BE49-F238E27FC236}">
                  <a16:creationId xmlns:a16="http://schemas.microsoft.com/office/drawing/2014/main" id="{36F313BA-430B-490B-803B-A3C0F6B5CE35}"/>
                </a:ext>
              </a:extLst>
            </p:cNvPr>
            <p:cNvSpPr txBox="1"/>
            <p:nvPr/>
          </p:nvSpPr>
          <p:spPr>
            <a:xfrm>
              <a:off x="3035259" y="4795782"/>
              <a:ext cx="213453" cy="563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solidFill>
                    <a:schemeClr val="bg1"/>
                  </a:solidFill>
                </a:rPr>
                <a:t>§</a:t>
              </a:r>
            </a:p>
          </p:txBody>
        </p:sp>
      </p:grpSp>
      <p:cxnSp>
        <p:nvCxnSpPr>
          <p:cNvPr id="104" name="Gerade Verbindung mit Pfeil 103">
            <a:extLst>
              <a:ext uri="{FF2B5EF4-FFF2-40B4-BE49-F238E27FC236}">
                <a16:creationId xmlns:a16="http://schemas.microsoft.com/office/drawing/2014/main" id="{6FF9BF93-D017-42D6-8429-05A42AB3432A}"/>
              </a:ext>
            </a:extLst>
          </p:cNvPr>
          <p:cNvCxnSpPr>
            <a:cxnSpLocks/>
            <a:stCxn id="154" idx="4"/>
            <a:endCxn id="192" idx="0"/>
          </p:cNvCxnSpPr>
          <p:nvPr/>
        </p:nvCxnSpPr>
        <p:spPr>
          <a:xfrm>
            <a:off x="6590252" y="2852707"/>
            <a:ext cx="19920" cy="124693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mit Pfeil 105">
            <a:extLst>
              <a:ext uri="{FF2B5EF4-FFF2-40B4-BE49-F238E27FC236}">
                <a16:creationId xmlns:a16="http://schemas.microsoft.com/office/drawing/2014/main" id="{24115C98-8319-49CF-9413-413EC8087288}"/>
              </a:ext>
            </a:extLst>
          </p:cNvPr>
          <p:cNvCxnSpPr>
            <a:cxnSpLocks/>
            <a:stCxn id="192" idx="0"/>
            <a:endCxn id="125" idx="0"/>
          </p:cNvCxnSpPr>
          <p:nvPr/>
        </p:nvCxnSpPr>
        <p:spPr>
          <a:xfrm flipV="1">
            <a:off x="6610172" y="4091437"/>
            <a:ext cx="3206877" cy="820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uppieren 108">
            <a:extLst>
              <a:ext uri="{FF2B5EF4-FFF2-40B4-BE49-F238E27FC236}">
                <a16:creationId xmlns:a16="http://schemas.microsoft.com/office/drawing/2014/main" id="{90FC3470-D03C-4A6B-AFDF-8FD25DC4ADB2}"/>
              </a:ext>
            </a:extLst>
          </p:cNvPr>
          <p:cNvGrpSpPr>
            <a:grpSpLocks noChangeAspect="1"/>
          </p:cNvGrpSpPr>
          <p:nvPr/>
        </p:nvGrpSpPr>
        <p:grpSpPr>
          <a:xfrm>
            <a:off x="7897382" y="3882845"/>
            <a:ext cx="575992" cy="575992"/>
            <a:chOff x="359877" y="1400862"/>
            <a:chExt cx="700472" cy="700472"/>
          </a:xfrm>
        </p:grpSpPr>
        <p:sp>
          <p:nvSpPr>
            <p:cNvPr id="113" name="Ellipse 112">
              <a:extLst>
                <a:ext uri="{FF2B5EF4-FFF2-40B4-BE49-F238E27FC236}">
                  <a16:creationId xmlns:a16="http://schemas.microsoft.com/office/drawing/2014/main" id="{77C6B90E-CF31-48B7-9C57-AECF076944F1}"/>
                </a:ext>
              </a:extLst>
            </p:cNvPr>
            <p:cNvSpPr/>
            <p:nvPr/>
          </p:nvSpPr>
          <p:spPr>
            <a:xfrm>
              <a:off x="359877" y="1400862"/>
              <a:ext cx="700472" cy="700472"/>
            </a:xfrm>
            <a:prstGeom prst="ellipse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14" name="Freeform 213">
              <a:extLst>
                <a:ext uri="{FF2B5EF4-FFF2-40B4-BE49-F238E27FC236}">
                  <a16:creationId xmlns:a16="http://schemas.microsoft.com/office/drawing/2014/main" id="{C0EE5DD9-8302-41CB-9AC1-F4E2F3CCDC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999" y="1608429"/>
              <a:ext cx="303887" cy="261392"/>
            </a:xfrm>
            <a:custGeom>
              <a:avLst/>
              <a:gdLst>
                <a:gd name="T0" fmla="*/ 2147483646 w 186"/>
                <a:gd name="T1" fmla="*/ 2147483646 h 176"/>
                <a:gd name="T2" fmla="*/ 2147483646 w 186"/>
                <a:gd name="T3" fmla="*/ 0 h 176"/>
                <a:gd name="T4" fmla="*/ 0 w 186"/>
                <a:gd name="T5" fmla="*/ 0 h 176"/>
                <a:gd name="T6" fmla="*/ 0 w 186"/>
                <a:gd name="T7" fmla="*/ 2147483646 h 176"/>
                <a:gd name="T8" fmla="*/ 2147483646 w 186"/>
                <a:gd name="T9" fmla="*/ 2147483646 h 176"/>
                <a:gd name="T10" fmla="*/ 2147483646 w 186"/>
                <a:gd name="T11" fmla="*/ 2147483646 h 176"/>
                <a:gd name="T12" fmla="*/ 2147483646 w 186"/>
                <a:gd name="T13" fmla="*/ 2147483646 h 176"/>
                <a:gd name="T14" fmla="*/ 2147483646 w 186"/>
                <a:gd name="T15" fmla="*/ 2147483646 h 176"/>
                <a:gd name="T16" fmla="*/ 2147483646 w 186"/>
                <a:gd name="T17" fmla="*/ 2147483646 h 176"/>
                <a:gd name="T18" fmla="*/ 2147483646 w 186"/>
                <a:gd name="T19" fmla="*/ 2147483646 h 176"/>
                <a:gd name="T20" fmla="*/ 2147483646 w 186"/>
                <a:gd name="T21" fmla="*/ 2147483646 h 176"/>
                <a:gd name="T22" fmla="*/ 2147483646 w 186"/>
                <a:gd name="T23" fmla="*/ 2147483646 h 176"/>
                <a:gd name="T24" fmla="*/ 2147483646 w 186"/>
                <a:gd name="T25" fmla="*/ 2147483646 h 176"/>
                <a:gd name="T26" fmla="*/ 2147483646 w 186"/>
                <a:gd name="T27" fmla="*/ 2147483646 h 176"/>
                <a:gd name="T28" fmla="*/ 2147483646 w 186"/>
                <a:gd name="T29" fmla="*/ 2147483646 h 176"/>
                <a:gd name="T30" fmla="*/ 2147483646 w 186"/>
                <a:gd name="T31" fmla="*/ 2147483646 h 176"/>
                <a:gd name="T32" fmla="*/ 2147483646 w 186"/>
                <a:gd name="T33" fmla="*/ 2147483646 h 176"/>
                <a:gd name="T34" fmla="*/ 2147483646 w 186"/>
                <a:gd name="T35" fmla="*/ 2147483646 h 17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86" h="176">
                  <a:moveTo>
                    <a:pt x="186" y="140"/>
                  </a:moveTo>
                  <a:lnTo>
                    <a:pt x="186" y="0"/>
                  </a:lnTo>
                  <a:lnTo>
                    <a:pt x="0" y="0"/>
                  </a:lnTo>
                  <a:lnTo>
                    <a:pt x="0" y="140"/>
                  </a:lnTo>
                  <a:lnTo>
                    <a:pt x="70" y="140"/>
                  </a:lnTo>
                  <a:lnTo>
                    <a:pt x="70" y="163"/>
                  </a:lnTo>
                  <a:lnTo>
                    <a:pt x="24" y="163"/>
                  </a:lnTo>
                  <a:lnTo>
                    <a:pt x="24" y="176"/>
                  </a:lnTo>
                  <a:lnTo>
                    <a:pt x="164" y="176"/>
                  </a:lnTo>
                  <a:lnTo>
                    <a:pt x="164" y="163"/>
                  </a:lnTo>
                  <a:lnTo>
                    <a:pt x="117" y="163"/>
                  </a:lnTo>
                  <a:lnTo>
                    <a:pt x="117" y="140"/>
                  </a:lnTo>
                  <a:lnTo>
                    <a:pt x="186" y="140"/>
                  </a:lnTo>
                  <a:close/>
                  <a:moveTo>
                    <a:pt x="11" y="129"/>
                  </a:moveTo>
                  <a:lnTo>
                    <a:pt x="11" y="11"/>
                  </a:lnTo>
                  <a:lnTo>
                    <a:pt x="175" y="11"/>
                  </a:lnTo>
                  <a:lnTo>
                    <a:pt x="175" y="129"/>
                  </a:lnTo>
                  <a:lnTo>
                    <a:pt x="11" y="12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28" name="Group 256">
              <a:extLst>
                <a:ext uri="{FF2B5EF4-FFF2-40B4-BE49-F238E27FC236}">
                  <a16:creationId xmlns:a16="http://schemas.microsoft.com/office/drawing/2014/main" id="{E8B94C60-BD85-4D6C-B90D-A1AE9396FEDE}"/>
                </a:ext>
              </a:extLst>
            </p:cNvPr>
            <p:cNvGrpSpPr/>
            <p:nvPr/>
          </p:nvGrpSpPr>
          <p:grpSpPr>
            <a:xfrm>
              <a:off x="778023" y="1720127"/>
              <a:ext cx="159749" cy="241287"/>
              <a:chOff x="7392988" y="4327525"/>
              <a:chExt cx="187325" cy="296863"/>
            </a:xfrm>
            <a:solidFill>
              <a:schemeClr val="tx1"/>
            </a:solidFill>
          </p:grpSpPr>
          <p:sp>
            <p:nvSpPr>
              <p:cNvPr id="135" name="Freeform 214">
                <a:extLst>
                  <a:ext uri="{FF2B5EF4-FFF2-40B4-BE49-F238E27FC236}">
                    <a16:creationId xmlns:a16="http://schemas.microsoft.com/office/drawing/2014/main" id="{8BB3FCE7-7D2A-4CCF-B3AE-9355784ABBB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92988" y="4327525"/>
                <a:ext cx="187325" cy="296863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15" y="0"/>
                  </a:cxn>
                  <a:cxn ang="0">
                    <a:pos x="0" y="14"/>
                  </a:cxn>
                  <a:cxn ang="0">
                    <a:pos x="0" y="101"/>
                  </a:cxn>
                  <a:cxn ang="0">
                    <a:pos x="15" y="116"/>
                  </a:cxn>
                  <a:cxn ang="0">
                    <a:pos x="58" y="116"/>
                  </a:cxn>
                  <a:cxn ang="0">
                    <a:pos x="73" y="101"/>
                  </a:cxn>
                  <a:cxn ang="0">
                    <a:pos x="73" y="14"/>
                  </a:cxn>
                  <a:cxn ang="0">
                    <a:pos x="58" y="0"/>
                  </a:cxn>
                  <a:cxn ang="0">
                    <a:pos x="37" y="100"/>
                  </a:cxn>
                  <a:cxn ang="0">
                    <a:pos x="16" y="80"/>
                  </a:cxn>
                  <a:cxn ang="0">
                    <a:pos x="37" y="59"/>
                  </a:cxn>
                  <a:cxn ang="0">
                    <a:pos x="58" y="80"/>
                  </a:cxn>
                  <a:cxn ang="0">
                    <a:pos x="37" y="100"/>
                  </a:cxn>
                  <a:cxn ang="0">
                    <a:pos x="58" y="51"/>
                  </a:cxn>
                  <a:cxn ang="0">
                    <a:pos x="15" y="51"/>
                  </a:cxn>
                  <a:cxn ang="0">
                    <a:pos x="15" y="14"/>
                  </a:cxn>
                  <a:cxn ang="0">
                    <a:pos x="58" y="14"/>
                  </a:cxn>
                  <a:cxn ang="0">
                    <a:pos x="58" y="51"/>
                  </a:cxn>
                </a:cxnLst>
                <a:rect l="0" t="0" r="r" b="b"/>
                <a:pathLst>
                  <a:path w="73" h="116">
                    <a:moveTo>
                      <a:pt x="58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9"/>
                      <a:pt x="7" y="116"/>
                      <a:pt x="15" y="116"/>
                    </a:cubicBezTo>
                    <a:cubicBezTo>
                      <a:pt x="58" y="116"/>
                      <a:pt x="58" y="116"/>
                      <a:pt x="58" y="116"/>
                    </a:cubicBezTo>
                    <a:cubicBezTo>
                      <a:pt x="66" y="116"/>
                      <a:pt x="73" y="109"/>
                      <a:pt x="73" y="101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6"/>
                      <a:pt x="66" y="0"/>
                      <a:pt x="58" y="0"/>
                    </a:cubicBezTo>
                    <a:close/>
                    <a:moveTo>
                      <a:pt x="37" y="100"/>
                    </a:moveTo>
                    <a:cubicBezTo>
                      <a:pt x="25" y="100"/>
                      <a:pt x="16" y="91"/>
                      <a:pt x="16" y="80"/>
                    </a:cubicBezTo>
                    <a:cubicBezTo>
                      <a:pt x="16" y="68"/>
                      <a:pt x="25" y="59"/>
                      <a:pt x="37" y="59"/>
                    </a:cubicBezTo>
                    <a:cubicBezTo>
                      <a:pt x="48" y="59"/>
                      <a:pt x="58" y="68"/>
                      <a:pt x="58" y="80"/>
                    </a:cubicBezTo>
                    <a:cubicBezTo>
                      <a:pt x="58" y="91"/>
                      <a:pt x="48" y="100"/>
                      <a:pt x="37" y="100"/>
                    </a:cubicBezTo>
                    <a:close/>
                    <a:moveTo>
                      <a:pt x="58" y="51"/>
                    </a:moveTo>
                    <a:cubicBezTo>
                      <a:pt x="15" y="51"/>
                      <a:pt x="15" y="51"/>
                      <a:pt x="15" y="51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58" y="14"/>
                      <a:pt x="58" y="14"/>
                      <a:pt x="58" y="14"/>
                    </a:cubicBezTo>
                    <a:lnTo>
                      <a:pt x="58" y="5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36" name="Oval 215">
                <a:extLst>
                  <a:ext uri="{FF2B5EF4-FFF2-40B4-BE49-F238E27FC236}">
                    <a16:creationId xmlns:a16="http://schemas.microsoft.com/office/drawing/2014/main" id="{86D79DCA-3773-45FC-8424-8539E20773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58075" y="4500563"/>
                <a:ext cx="58738" cy="603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  <p:grpSp>
          <p:nvGrpSpPr>
            <p:cNvPr id="131" name="Group 138">
              <a:extLst>
                <a:ext uri="{FF2B5EF4-FFF2-40B4-BE49-F238E27FC236}">
                  <a16:creationId xmlns:a16="http://schemas.microsoft.com/office/drawing/2014/main" id="{156F4260-77E4-4AE5-88E2-6D15BFBA8D42}"/>
                </a:ext>
              </a:extLst>
            </p:cNvPr>
            <p:cNvGrpSpPr/>
            <p:nvPr/>
          </p:nvGrpSpPr>
          <p:grpSpPr>
            <a:xfrm>
              <a:off x="785968" y="1527575"/>
              <a:ext cx="159750" cy="151420"/>
              <a:chOff x="3239482" y="2553904"/>
              <a:chExt cx="296863" cy="296862"/>
            </a:xfrm>
            <a:solidFill>
              <a:schemeClr val="accent1"/>
            </a:solidFill>
          </p:grpSpPr>
          <p:sp>
            <p:nvSpPr>
              <p:cNvPr id="132" name="Oval 116">
                <a:extLst>
                  <a:ext uri="{FF2B5EF4-FFF2-40B4-BE49-F238E27FC236}">
                    <a16:creationId xmlns:a16="http://schemas.microsoft.com/office/drawing/2014/main" id="{7DA20936-41F6-4595-8731-BAC8158429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9482" y="2771390"/>
                <a:ext cx="79375" cy="7937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33" name="Freeform 117">
                <a:extLst>
                  <a:ext uri="{FF2B5EF4-FFF2-40B4-BE49-F238E27FC236}">
                    <a16:creationId xmlns:a16="http://schemas.microsoft.com/office/drawing/2014/main" id="{551F4535-85DD-461D-91D0-62C5334CD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2658" y="2657090"/>
                <a:ext cx="193675" cy="1920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0"/>
                  </a:cxn>
                  <a:cxn ang="0">
                    <a:pos x="39" y="37"/>
                  </a:cxn>
                  <a:cxn ang="0">
                    <a:pos x="55" y="75"/>
                  </a:cxn>
                  <a:cxn ang="0">
                    <a:pos x="76" y="75"/>
                  </a:cxn>
                  <a:cxn ang="0">
                    <a:pos x="0" y="0"/>
                  </a:cxn>
                </a:cxnLst>
                <a:rect l="0" t="0" r="r" b="b"/>
                <a:pathLst>
                  <a:path w="76" h="75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15" y="20"/>
                      <a:pt x="29" y="26"/>
                      <a:pt x="39" y="37"/>
                    </a:cubicBezTo>
                    <a:cubicBezTo>
                      <a:pt x="49" y="47"/>
                      <a:pt x="55" y="61"/>
                      <a:pt x="55" y="75"/>
                    </a:cubicBezTo>
                    <a:cubicBezTo>
                      <a:pt x="76" y="75"/>
                      <a:pt x="76" y="75"/>
                      <a:pt x="76" y="75"/>
                    </a:cubicBezTo>
                    <a:cubicBezTo>
                      <a:pt x="75" y="34"/>
                      <a:pt x="42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  <p:sp>
            <p:nvSpPr>
              <p:cNvPr id="134" name="Freeform 118">
                <a:extLst>
                  <a:ext uri="{FF2B5EF4-FFF2-40B4-BE49-F238E27FC236}">
                    <a16:creationId xmlns:a16="http://schemas.microsoft.com/office/drawing/2014/main" id="{218C50F2-D1B1-4524-9181-C2D2DF4FD7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2658" y="2553904"/>
                <a:ext cx="293687" cy="29527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0"/>
                  </a:cxn>
                  <a:cxn ang="0">
                    <a:pos x="95" y="115"/>
                  </a:cxn>
                  <a:cxn ang="0">
                    <a:pos x="115" y="115"/>
                  </a:cxn>
                  <a:cxn ang="0">
                    <a:pos x="0" y="0"/>
                  </a:cxn>
                </a:cxnLst>
                <a:rect l="0" t="0" r="r" b="b"/>
                <a:pathLst>
                  <a:path w="115" h="115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52" y="21"/>
                      <a:pt x="94" y="63"/>
                      <a:pt x="95" y="115"/>
                    </a:cubicBezTo>
                    <a:cubicBezTo>
                      <a:pt x="115" y="115"/>
                      <a:pt x="115" y="115"/>
                      <a:pt x="115" y="115"/>
                    </a:cubicBezTo>
                    <a:cubicBezTo>
                      <a:pt x="115" y="52"/>
                      <a:pt x="64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ea typeface="+mn-ea"/>
                </a:endParaRPr>
              </a:p>
            </p:txBody>
          </p:sp>
        </p:grpSp>
      </p:grpSp>
      <p:cxnSp>
        <p:nvCxnSpPr>
          <p:cNvPr id="137" name="Gerade Verbindung mit Pfeil 96">
            <a:extLst>
              <a:ext uri="{FF2B5EF4-FFF2-40B4-BE49-F238E27FC236}">
                <a16:creationId xmlns:a16="http://schemas.microsoft.com/office/drawing/2014/main" id="{2DA0D7F5-B045-402B-8EEC-A050B4519D03}"/>
              </a:ext>
            </a:extLst>
          </p:cNvPr>
          <p:cNvCxnSpPr>
            <a:cxnSpLocks/>
            <a:stCxn id="71" idx="4"/>
            <a:endCxn id="143" idx="0"/>
          </p:cNvCxnSpPr>
          <p:nvPr/>
        </p:nvCxnSpPr>
        <p:spPr>
          <a:xfrm>
            <a:off x="2705361" y="4989879"/>
            <a:ext cx="0" cy="79233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uppieren 137">
            <a:extLst>
              <a:ext uri="{FF2B5EF4-FFF2-40B4-BE49-F238E27FC236}">
                <a16:creationId xmlns:a16="http://schemas.microsoft.com/office/drawing/2014/main" id="{4755935C-121E-4812-ADEC-B8C0CEA29D1A}"/>
              </a:ext>
            </a:extLst>
          </p:cNvPr>
          <p:cNvGrpSpPr>
            <a:grpSpLocks noChangeAspect="1"/>
          </p:cNvGrpSpPr>
          <p:nvPr/>
        </p:nvGrpSpPr>
        <p:grpSpPr>
          <a:xfrm>
            <a:off x="2580965" y="5189096"/>
            <a:ext cx="299150" cy="299150"/>
            <a:chOff x="1629568" y="4770710"/>
            <a:chExt cx="700472" cy="700472"/>
          </a:xfrm>
        </p:grpSpPr>
        <p:sp>
          <p:nvSpPr>
            <p:cNvPr id="139" name="Ellipse 138">
              <a:extLst>
                <a:ext uri="{FF2B5EF4-FFF2-40B4-BE49-F238E27FC236}">
                  <a16:creationId xmlns:a16="http://schemas.microsoft.com/office/drawing/2014/main" id="{17E6A174-5526-4F81-A247-9808598F407F}"/>
                </a:ext>
              </a:extLst>
            </p:cNvPr>
            <p:cNvSpPr/>
            <p:nvPr/>
          </p:nvSpPr>
          <p:spPr>
            <a:xfrm>
              <a:off x="1629568" y="4770710"/>
              <a:ext cx="700472" cy="70047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0" name="Freeform: Shape 187">
              <a:extLst>
                <a:ext uri="{FF2B5EF4-FFF2-40B4-BE49-F238E27FC236}">
                  <a16:creationId xmlns:a16="http://schemas.microsoft.com/office/drawing/2014/main" id="{EA6A82BA-2CA7-46C8-8DD9-57DBE3B3E9C1}"/>
                </a:ext>
              </a:extLst>
            </p:cNvPr>
            <p:cNvSpPr/>
            <p:nvPr/>
          </p:nvSpPr>
          <p:spPr>
            <a:xfrm>
              <a:off x="1738602" y="4884800"/>
              <a:ext cx="401462" cy="453654"/>
            </a:xfrm>
            <a:custGeom>
              <a:avLst/>
              <a:gdLst>
                <a:gd name="connsiteX0" fmla="*/ 165271 w 258236"/>
                <a:gd name="connsiteY0" fmla="*/ 0 h 329251"/>
                <a:gd name="connsiteX1" fmla="*/ 260819 w 258236"/>
                <a:gd name="connsiteY1" fmla="*/ 46483 h 329251"/>
                <a:gd name="connsiteX2" fmla="*/ 239191 w 258236"/>
                <a:gd name="connsiteY2" fmla="*/ 63591 h 329251"/>
                <a:gd name="connsiteX3" fmla="*/ 165271 w 258236"/>
                <a:gd name="connsiteY3" fmla="*/ 27438 h 329251"/>
                <a:gd name="connsiteX4" fmla="*/ 99744 w 258236"/>
                <a:gd name="connsiteY4" fmla="*/ 54553 h 329251"/>
                <a:gd name="connsiteX5" fmla="*/ 60040 w 258236"/>
                <a:gd name="connsiteY5" fmla="*/ 123954 h 329251"/>
                <a:gd name="connsiteX6" fmla="*/ 178829 w 258236"/>
                <a:gd name="connsiteY6" fmla="*/ 123954 h 329251"/>
                <a:gd name="connsiteX7" fmla="*/ 178829 w 258236"/>
                <a:gd name="connsiteY7" fmla="*/ 151391 h 329251"/>
                <a:gd name="connsiteX8" fmla="*/ 54875 w 258236"/>
                <a:gd name="connsiteY8" fmla="*/ 151391 h 329251"/>
                <a:gd name="connsiteX9" fmla="*/ 54875 w 258236"/>
                <a:gd name="connsiteY9" fmla="*/ 165271 h 329251"/>
                <a:gd name="connsiteX10" fmla="*/ 54875 w 258236"/>
                <a:gd name="connsiteY10" fmla="*/ 179152 h 329251"/>
                <a:gd name="connsiteX11" fmla="*/ 178829 w 258236"/>
                <a:gd name="connsiteY11" fmla="*/ 179152 h 329251"/>
                <a:gd name="connsiteX12" fmla="*/ 178829 w 258236"/>
                <a:gd name="connsiteY12" fmla="*/ 206589 h 329251"/>
                <a:gd name="connsiteX13" fmla="*/ 60040 w 258236"/>
                <a:gd name="connsiteY13" fmla="*/ 206589 h 329251"/>
                <a:gd name="connsiteX14" fmla="*/ 99744 w 258236"/>
                <a:gd name="connsiteY14" fmla="*/ 275991 h 329251"/>
                <a:gd name="connsiteX15" fmla="*/ 165271 w 258236"/>
                <a:gd name="connsiteY15" fmla="*/ 303105 h 329251"/>
                <a:gd name="connsiteX16" fmla="*/ 239191 w 258236"/>
                <a:gd name="connsiteY16" fmla="*/ 266952 h 329251"/>
                <a:gd name="connsiteX17" fmla="*/ 260819 w 258236"/>
                <a:gd name="connsiteY17" fmla="*/ 284060 h 329251"/>
                <a:gd name="connsiteX18" fmla="*/ 165271 w 258236"/>
                <a:gd name="connsiteY18" fmla="*/ 330543 h 329251"/>
                <a:gd name="connsiteX19" fmla="*/ 80054 w 258236"/>
                <a:gd name="connsiteY19" fmla="*/ 295358 h 329251"/>
                <a:gd name="connsiteX20" fmla="*/ 31956 w 258236"/>
                <a:gd name="connsiteY20" fmla="*/ 206589 h 329251"/>
                <a:gd name="connsiteX21" fmla="*/ 0 w 258236"/>
                <a:gd name="connsiteY21" fmla="*/ 206589 h 329251"/>
                <a:gd name="connsiteX22" fmla="*/ 0 w 258236"/>
                <a:gd name="connsiteY22" fmla="*/ 179152 h 329251"/>
                <a:gd name="connsiteX23" fmla="*/ 28406 w 258236"/>
                <a:gd name="connsiteY23" fmla="*/ 179152 h 329251"/>
                <a:gd name="connsiteX24" fmla="*/ 27438 w 258236"/>
                <a:gd name="connsiteY24" fmla="*/ 165271 h 329251"/>
                <a:gd name="connsiteX25" fmla="*/ 28406 w 258236"/>
                <a:gd name="connsiteY25" fmla="*/ 151391 h 329251"/>
                <a:gd name="connsiteX26" fmla="*/ 0 w 258236"/>
                <a:gd name="connsiteY26" fmla="*/ 151391 h 329251"/>
                <a:gd name="connsiteX27" fmla="*/ 0 w 258236"/>
                <a:gd name="connsiteY27" fmla="*/ 123954 h 329251"/>
                <a:gd name="connsiteX28" fmla="*/ 31956 w 258236"/>
                <a:gd name="connsiteY28" fmla="*/ 123954 h 329251"/>
                <a:gd name="connsiteX29" fmla="*/ 80054 w 258236"/>
                <a:gd name="connsiteY29" fmla="*/ 35185 h 329251"/>
                <a:gd name="connsiteX30" fmla="*/ 165271 w 258236"/>
                <a:gd name="connsiteY30" fmla="*/ 0 h 32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58236" h="329251">
                  <a:moveTo>
                    <a:pt x="165271" y="0"/>
                  </a:moveTo>
                  <a:cubicBezTo>
                    <a:pt x="202716" y="0"/>
                    <a:pt x="234349" y="15494"/>
                    <a:pt x="260819" y="46483"/>
                  </a:cubicBezTo>
                  <a:lnTo>
                    <a:pt x="239191" y="63591"/>
                  </a:lnTo>
                  <a:cubicBezTo>
                    <a:pt x="218533" y="39381"/>
                    <a:pt x="194000" y="27438"/>
                    <a:pt x="165271" y="27438"/>
                  </a:cubicBezTo>
                  <a:cubicBezTo>
                    <a:pt x="141062" y="27438"/>
                    <a:pt x="119434" y="36476"/>
                    <a:pt x="99744" y="54553"/>
                  </a:cubicBezTo>
                  <a:cubicBezTo>
                    <a:pt x="80376" y="72629"/>
                    <a:pt x="67142" y="95870"/>
                    <a:pt x="60040" y="123954"/>
                  </a:cubicBezTo>
                  <a:lnTo>
                    <a:pt x="178829" y="123954"/>
                  </a:lnTo>
                  <a:lnTo>
                    <a:pt x="178829" y="151391"/>
                  </a:lnTo>
                  <a:lnTo>
                    <a:pt x="54875" y="151391"/>
                  </a:lnTo>
                  <a:cubicBezTo>
                    <a:pt x="54875" y="154942"/>
                    <a:pt x="54875" y="159461"/>
                    <a:pt x="54875" y="165271"/>
                  </a:cubicBezTo>
                  <a:cubicBezTo>
                    <a:pt x="54875" y="171082"/>
                    <a:pt x="54875" y="175601"/>
                    <a:pt x="54875" y="179152"/>
                  </a:cubicBezTo>
                  <a:lnTo>
                    <a:pt x="178829" y="179152"/>
                  </a:lnTo>
                  <a:lnTo>
                    <a:pt x="178829" y="206589"/>
                  </a:lnTo>
                  <a:lnTo>
                    <a:pt x="60040" y="206589"/>
                  </a:lnTo>
                  <a:cubicBezTo>
                    <a:pt x="66819" y="234672"/>
                    <a:pt x="80054" y="257914"/>
                    <a:pt x="99744" y="275991"/>
                  </a:cubicBezTo>
                  <a:cubicBezTo>
                    <a:pt x="119111" y="294067"/>
                    <a:pt x="141062" y="303105"/>
                    <a:pt x="165271" y="303105"/>
                  </a:cubicBezTo>
                  <a:cubicBezTo>
                    <a:pt x="194000" y="303105"/>
                    <a:pt x="218533" y="291162"/>
                    <a:pt x="239191" y="266952"/>
                  </a:cubicBezTo>
                  <a:lnTo>
                    <a:pt x="260819" y="284060"/>
                  </a:lnTo>
                  <a:cubicBezTo>
                    <a:pt x="234349" y="315049"/>
                    <a:pt x="202716" y="330543"/>
                    <a:pt x="165271" y="330543"/>
                  </a:cubicBezTo>
                  <a:cubicBezTo>
                    <a:pt x="132992" y="330543"/>
                    <a:pt x="104586" y="318922"/>
                    <a:pt x="80054" y="295358"/>
                  </a:cubicBezTo>
                  <a:cubicBezTo>
                    <a:pt x="55521" y="271794"/>
                    <a:pt x="39381" y="242420"/>
                    <a:pt x="31956" y="206589"/>
                  </a:cubicBezTo>
                  <a:lnTo>
                    <a:pt x="0" y="206589"/>
                  </a:lnTo>
                  <a:lnTo>
                    <a:pt x="0" y="179152"/>
                  </a:lnTo>
                  <a:lnTo>
                    <a:pt x="28406" y="179152"/>
                  </a:lnTo>
                  <a:cubicBezTo>
                    <a:pt x="27760" y="170436"/>
                    <a:pt x="27438" y="165917"/>
                    <a:pt x="27438" y="165271"/>
                  </a:cubicBezTo>
                  <a:cubicBezTo>
                    <a:pt x="27438" y="164626"/>
                    <a:pt x="27760" y="160107"/>
                    <a:pt x="28406" y="151391"/>
                  </a:cubicBezTo>
                  <a:lnTo>
                    <a:pt x="0" y="151391"/>
                  </a:lnTo>
                  <a:lnTo>
                    <a:pt x="0" y="123954"/>
                  </a:lnTo>
                  <a:lnTo>
                    <a:pt x="31956" y="123954"/>
                  </a:lnTo>
                  <a:cubicBezTo>
                    <a:pt x="39381" y="88446"/>
                    <a:pt x="55521" y="58749"/>
                    <a:pt x="80054" y="35185"/>
                  </a:cubicBezTo>
                  <a:cubicBezTo>
                    <a:pt x="104586" y="11621"/>
                    <a:pt x="132992" y="0"/>
                    <a:pt x="165271" y="0"/>
                  </a:cubicBezTo>
                  <a:close/>
                </a:path>
              </a:pathLst>
            </a:custGeom>
            <a:solidFill>
              <a:schemeClr val="tx1"/>
            </a:solidFill>
            <a:ln w="32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41" name="Textfeld 140">
            <a:extLst>
              <a:ext uri="{FF2B5EF4-FFF2-40B4-BE49-F238E27FC236}">
                <a16:creationId xmlns:a16="http://schemas.microsoft.com/office/drawing/2014/main" id="{62952541-AB13-4922-B22F-696ABD067B2D}"/>
              </a:ext>
            </a:extLst>
          </p:cNvPr>
          <p:cNvSpPr txBox="1"/>
          <p:nvPr/>
        </p:nvSpPr>
        <p:spPr>
          <a:xfrm>
            <a:off x="848115" y="5408809"/>
            <a:ext cx="18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Abrechnung Kommunen</a:t>
            </a:r>
          </a:p>
        </p:txBody>
      </p:sp>
      <p:grpSp>
        <p:nvGrpSpPr>
          <p:cNvPr id="142" name="Gruppieren 141">
            <a:extLst>
              <a:ext uri="{FF2B5EF4-FFF2-40B4-BE49-F238E27FC236}">
                <a16:creationId xmlns:a16="http://schemas.microsoft.com/office/drawing/2014/main" id="{1D6AFD12-8BB4-4DD6-8B4D-58A47C570E1E}"/>
              </a:ext>
            </a:extLst>
          </p:cNvPr>
          <p:cNvGrpSpPr>
            <a:grpSpLocks noChangeAspect="1"/>
          </p:cNvGrpSpPr>
          <p:nvPr/>
        </p:nvGrpSpPr>
        <p:grpSpPr>
          <a:xfrm>
            <a:off x="2355125" y="5782215"/>
            <a:ext cx="700472" cy="700472"/>
            <a:chOff x="703756" y="2065621"/>
            <a:chExt cx="700472" cy="700472"/>
          </a:xfrm>
          <a:solidFill>
            <a:schemeClr val="bg1">
              <a:lumMod val="85000"/>
            </a:schemeClr>
          </a:solidFill>
        </p:grpSpPr>
        <p:sp>
          <p:nvSpPr>
            <p:cNvPr id="143" name="Ellipse 142">
              <a:extLst>
                <a:ext uri="{FF2B5EF4-FFF2-40B4-BE49-F238E27FC236}">
                  <a16:creationId xmlns:a16="http://schemas.microsoft.com/office/drawing/2014/main" id="{F8C3B81F-6074-47E5-BAC6-F7D1BABB8636}"/>
                </a:ext>
              </a:extLst>
            </p:cNvPr>
            <p:cNvSpPr/>
            <p:nvPr/>
          </p:nvSpPr>
          <p:spPr>
            <a:xfrm>
              <a:off x="703756" y="2065621"/>
              <a:ext cx="700472" cy="7004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4" name="Freeform: Shape 62">
              <a:extLst>
                <a:ext uri="{FF2B5EF4-FFF2-40B4-BE49-F238E27FC236}">
                  <a16:creationId xmlns:a16="http://schemas.microsoft.com/office/drawing/2014/main" id="{E71E4DA6-2A30-4AC8-8460-6E117B6F04FF}"/>
                </a:ext>
              </a:extLst>
            </p:cNvPr>
            <p:cNvSpPr/>
            <p:nvPr/>
          </p:nvSpPr>
          <p:spPr>
            <a:xfrm>
              <a:off x="835795" y="2199297"/>
              <a:ext cx="438986" cy="414745"/>
            </a:xfrm>
            <a:custGeom>
              <a:avLst/>
              <a:gdLst>
                <a:gd name="connsiteX0" fmla="*/ 178773 w 357546"/>
                <a:gd name="connsiteY0" fmla="*/ 0 h 331777"/>
                <a:gd name="connsiteX1" fmla="*/ 183926 w 357546"/>
                <a:gd name="connsiteY1" fmla="*/ 2577 h 331777"/>
                <a:gd name="connsiteX2" fmla="*/ 348849 w 357546"/>
                <a:gd name="connsiteY2" fmla="*/ 71187 h 331777"/>
                <a:gd name="connsiteX3" fmla="*/ 357546 w 357546"/>
                <a:gd name="connsiteY3" fmla="*/ 75375 h 331777"/>
                <a:gd name="connsiteX4" fmla="*/ 357546 w 357546"/>
                <a:gd name="connsiteY4" fmla="*/ 84072 h 331777"/>
                <a:gd name="connsiteX5" fmla="*/ 357546 w 357546"/>
                <a:gd name="connsiteY5" fmla="*/ 97923 h 331777"/>
                <a:gd name="connsiteX6" fmla="*/ 357546 w 357546"/>
                <a:gd name="connsiteY6" fmla="*/ 111773 h 331777"/>
                <a:gd name="connsiteX7" fmla="*/ 343695 w 357546"/>
                <a:gd name="connsiteY7" fmla="*/ 111773 h 331777"/>
                <a:gd name="connsiteX8" fmla="*/ 329844 w 357546"/>
                <a:gd name="connsiteY8" fmla="*/ 111773 h 331777"/>
                <a:gd name="connsiteX9" fmla="*/ 329844 w 357546"/>
                <a:gd name="connsiteY9" fmla="*/ 262845 h 331777"/>
                <a:gd name="connsiteX10" fmla="*/ 343695 w 357546"/>
                <a:gd name="connsiteY10" fmla="*/ 262845 h 331777"/>
                <a:gd name="connsiteX11" fmla="*/ 357546 w 357546"/>
                <a:gd name="connsiteY11" fmla="*/ 262845 h 331777"/>
                <a:gd name="connsiteX12" fmla="*/ 357546 w 357546"/>
                <a:gd name="connsiteY12" fmla="*/ 276696 h 331777"/>
                <a:gd name="connsiteX13" fmla="*/ 357546 w 357546"/>
                <a:gd name="connsiteY13" fmla="*/ 317926 h 331777"/>
                <a:gd name="connsiteX14" fmla="*/ 357546 w 357546"/>
                <a:gd name="connsiteY14" fmla="*/ 331777 h 331777"/>
                <a:gd name="connsiteX15" fmla="*/ 343695 w 357546"/>
                <a:gd name="connsiteY15" fmla="*/ 331777 h 331777"/>
                <a:gd name="connsiteX16" fmla="*/ 13851 w 357546"/>
                <a:gd name="connsiteY16" fmla="*/ 331777 h 331777"/>
                <a:gd name="connsiteX17" fmla="*/ 0 w 357546"/>
                <a:gd name="connsiteY17" fmla="*/ 331777 h 331777"/>
                <a:gd name="connsiteX18" fmla="*/ 0 w 357546"/>
                <a:gd name="connsiteY18" fmla="*/ 317926 h 331777"/>
                <a:gd name="connsiteX19" fmla="*/ 0 w 357546"/>
                <a:gd name="connsiteY19" fmla="*/ 276696 h 331777"/>
                <a:gd name="connsiteX20" fmla="*/ 0 w 357546"/>
                <a:gd name="connsiteY20" fmla="*/ 262845 h 331777"/>
                <a:gd name="connsiteX21" fmla="*/ 13851 w 357546"/>
                <a:gd name="connsiteY21" fmla="*/ 262845 h 331777"/>
                <a:gd name="connsiteX22" fmla="*/ 27701 w 357546"/>
                <a:gd name="connsiteY22" fmla="*/ 262845 h 331777"/>
                <a:gd name="connsiteX23" fmla="*/ 27701 w 357546"/>
                <a:gd name="connsiteY23" fmla="*/ 111773 h 331777"/>
                <a:gd name="connsiteX24" fmla="*/ 13851 w 357546"/>
                <a:gd name="connsiteY24" fmla="*/ 111773 h 331777"/>
                <a:gd name="connsiteX25" fmla="*/ 0 w 357546"/>
                <a:gd name="connsiteY25" fmla="*/ 111773 h 331777"/>
                <a:gd name="connsiteX26" fmla="*/ 0 w 357546"/>
                <a:gd name="connsiteY26" fmla="*/ 97923 h 331777"/>
                <a:gd name="connsiteX27" fmla="*/ 0 w 357546"/>
                <a:gd name="connsiteY27" fmla="*/ 84072 h 331777"/>
                <a:gd name="connsiteX28" fmla="*/ 0 w 357546"/>
                <a:gd name="connsiteY28" fmla="*/ 75697 h 331777"/>
                <a:gd name="connsiteX29" fmla="*/ 8697 w 357546"/>
                <a:gd name="connsiteY29" fmla="*/ 71509 h 331777"/>
                <a:gd name="connsiteX30" fmla="*/ 173619 w 357546"/>
                <a:gd name="connsiteY30" fmla="*/ 2899 h 331777"/>
                <a:gd name="connsiteX31" fmla="*/ 178773 w 357546"/>
                <a:gd name="connsiteY31" fmla="*/ 0 h 331777"/>
                <a:gd name="connsiteX32" fmla="*/ 27701 w 357546"/>
                <a:gd name="connsiteY32" fmla="*/ 290224 h 331777"/>
                <a:gd name="connsiteX33" fmla="*/ 27701 w 357546"/>
                <a:gd name="connsiteY33" fmla="*/ 304075 h 331777"/>
                <a:gd name="connsiteX34" fmla="*/ 329844 w 357546"/>
                <a:gd name="connsiteY34" fmla="*/ 304075 h 331777"/>
                <a:gd name="connsiteX35" fmla="*/ 329844 w 357546"/>
                <a:gd name="connsiteY35" fmla="*/ 290224 h 331777"/>
                <a:gd name="connsiteX36" fmla="*/ 27701 w 357546"/>
                <a:gd name="connsiteY36" fmla="*/ 290224 h 331777"/>
                <a:gd name="connsiteX37" fmla="*/ 178773 w 357546"/>
                <a:gd name="connsiteY37" fmla="*/ 30923 h 331777"/>
                <a:gd name="connsiteX38" fmla="*/ 49928 w 357546"/>
                <a:gd name="connsiteY38" fmla="*/ 84072 h 331777"/>
                <a:gd name="connsiteX39" fmla="*/ 307619 w 357546"/>
                <a:gd name="connsiteY39" fmla="*/ 84072 h 331777"/>
                <a:gd name="connsiteX40" fmla="*/ 178773 w 357546"/>
                <a:gd name="connsiteY40" fmla="*/ 30923 h 331777"/>
                <a:gd name="connsiteX41" fmla="*/ 55081 w 357546"/>
                <a:gd name="connsiteY41" fmla="*/ 111773 h 331777"/>
                <a:gd name="connsiteX42" fmla="*/ 55081 w 357546"/>
                <a:gd name="connsiteY42" fmla="*/ 262845 h 331777"/>
                <a:gd name="connsiteX43" fmla="*/ 82461 w 357546"/>
                <a:gd name="connsiteY43" fmla="*/ 262845 h 331777"/>
                <a:gd name="connsiteX44" fmla="*/ 82461 w 357546"/>
                <a:gd name="connsiteY44" fmla="*/ 111773 h 331777"/>
                <a:gd name="connsiteX45" fmla="*/ 55081 w 357546"/>
                <a:gd name="connsiteY45" fmla="*/ 111773 h 331777"/>
                <a:gd name="connsiteX46" fmla="*/ 110163 w 357546"/>
                <a:gd name="connsiteY46" fmla="*/ 111773 h 331777"/>
                <a:gd name="connsiteX47" fmla="*/ 110163 w 357546"/>
                <a:gd name="connsiteY47" fmla="*/ 262845 h 331777"/>
                <a:gd name="connsiteX48" fmla="*/ 137542 w 357546"/>
                <a:gd name="connsiteY48" fmla="*/ 262845 h 331777"/>
                <a:gd name="connsiteX49" fmla="*/ 137542 w 357546"/>
                <a:gd name="connsiteY49" fmla="*/ 111773 h 331777"/>
                <a:gd name="connsiteX50" fmla="*/ 110163 w 357546"/>
                <a:gd name="connsiteY50" fmla="*/ 111773 h 331777"/>
                <a:gd name="connsiteX51" fmla="*/ 164922 w 357546"/>
                <a:gd name="connsiteY51" fmla="*/ 111773 h 331777"/>
                <a:gd name="connsiteX52" fmla="*/ 164922 w 357546"/>
                <a:gd name="connsiteY52" fmla="*/ 262845 h 331777"/>
                <a:gd name="connsiteX53" fmla="*/ 192302 w 357546"/>
                <a:gd name="connsiteY53" fmla="*/ 262845 h 331777"/>
                <a:gd name="connsiteX54" fmla="*/ 192302 w 357546"/>
                <a:gd name="connsiteY54" fmla="*/ 111773 h 331777"/>
                <a:gd name="connsiteX55" fmla="*/ 164922 w 357546"/>
                <a:gd name="connsiteY55" fmla="*/ 111773 h 331777"/>
                <a:gd name="connsiteX56" fmla="*/ 220004 w 357546"/>
                <a:gd name="connsiteY56" fmla="*/ 111773 h 331777"/>
                <a:gd name="connsiteX57" fmla="*/ 220004 w 357546"/>
                <a:gd name="connsiteY57" fmla="*/ 262845 h 331777"/>
                <a:gd name="connsiteX58" fmla="*/ 247383 w 357546"/>
                <a:gd name="connsiteY58" fmla="*/ 262845 h 331777"/>
                <a:gd name="connsiteX59" fmla="*/ 247383 w 357546"/>
                <a:gd name="connsiteY59" fmla="*/ 111773 h 331777"/>
                <a:gd name="connsiteX60" fmla="*/ 220004 w 357546"/>
                <a:gd name="connsiteY60" fmla="*/ 111773 h 331777"/>
                <a:gd name="connsiteX61" fmla="*/ 275085 w 357546"/>
                <a:gd name="connsiteY61" fmla="*/ 111773 h 331777"/>
                <a:gd name="connsiteX62" fmla="*/ 275085 w 357546"/>
                <a:gd name="connsiteY62" fmla="*/ 262845 h 331777"/>
                <a:gd name="connsiteX63" fmla="*/ 302464 w 357546"/>
                <a:gd name="connsiteY63" fmla="*/ 262845 h 331777"/>
                <a:gd name="connsiteX64" fmla="*/ 302464 w 357546"/>
                <a:gd name="connsiteY64" fmla="*/ 111773 h 331777"/>
                <a:gd name="connsiteX65" fmla="*/ 275085 w 357546"/>
                <a:gd name="connsiteY65" fmla="*/ 111773 h 33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357546" h="331777">
                  <a:moveTo>
                    <a:pt x="178773" y="0"/>
                  </a:moveTo>
                  <a:lnTo>
                    <a:pt x="183926" y="2577"/>
                  </a:lnTo>
                  <a:lnTo>
                    <a:pt x="348849" y="71187"/>
                  </a:lnTo>
                  <a:lnTo>
                    <a:pt x="357546" y="75375"/>
                  </a:lnTo>
                  <a:lnTo>
                    <a:pt x="357546" y="84072"/>
                  </a:lnTo>
                  <a:lnTo>
                    <a:pt x="357546" y="97923"/>
                  </a:lnTo>
                  <a:lnTo>
                    <a:pt x="357546" y="111773"/>
                  </a:lnTo>
                  <a:lnTo>
                    <a:pt x="343695" y="111773"/>
                  </a:lnTo>
                  <a:lnTo>
                    <a:pt x="329844" y="111773"/>
                  </a:lnTo>
                  <a:lnTo>
                    <a:pt x="329844" y="262845"/>
                  </a:lnTo>
                  <a:lnTo>
                    <a:pt x="343695" y="262845"/>
                  </a:lnTo>
                  <a:lnTo>
                    <a:pt x="357546" y="262845"/>
                  </a:lnTo>
                  <a:lnTo>
                    <a:pt x="357546" y="276696"/>
                  </a:lnTo>
                  <a:lnTo>
                    <a:pt x="357546" y="317926"/>
                  </a:lnTo>
                  <a:lnTo>
                    <a:pt x="357546" y="331777"/>
                  </a:lnTo>
                  <a:lnTo>
                    <a:pt x="343695" y="331777"/>
                  </a:lnTo>
                  <a:lnTo>
                    <a:pt x="13851" y="331777"/>
                  </a:lnTo>
                  <a:lnTo>
                    <a:pt x="0" y="331777"/>
                  </a:lnTo>
                  <a:lnTo>
                    <a:pt x="0" y="317926"/>
                  </a:lnTo>
                  <a:lnTo>
                    <a:pt x="0" y="276696"/>
                  </a:lnTo>
                  <a:lnTo>
                    <a:pt x="0" y="262845"/>
                  </a:lnTo>
                  <a:lnTo>
                    <a:pt x="13851" y="262845"/>
                  </a:lnTo>
                  <a:lnTo>
                    <a:pt x="27701" y="262845"/>
                  </a:lnTo>
                  <a:lnTo>
                    <a:pt x="27701" y="111773"/>
                  </a:lnTo>
                  <a:lnTo>
                    <a:pt x="13851" y="111773"/>
                  </a:lnTo>
                  <a:lnTo>
                    <a:pt x="0" y="111773"/>
                  </a:lnTo>
                  <a:lnTo>
                    <a:pt x="0" y="97923"/>
                  </a:lnTo>
                  <a:lnTo>
                    <a:pt x="0" y="84072"/>
                  </a:lnTo>
                  <a:lnTo>
                    <a:pt x="0" y="75697"/>
                  </a:lnTo>
                  <a:lnTo>
                    <a:pt x="8697" y="71509"/>
                  </a:lnTo>
                  <a:lnTo>
                    <a:pt x="173619" y="2899"/>
                  </a:lnTo>
                  <a:lnTo>
                    <a:pt x="178773" y="0"/>
                  </a:lnTo>
                  <a:close/>
                  <a:moveTo>
                    <a:pt x="27701" y="290224"/>
                  </a:moveTo>
                  <a:lnTo>
                    <a:pt x="27701" y="304075"/>
                  </a:lnTo>
                  <a:lnTo>
                    <a:pt x="329844" y="304075"/>
                  </a:lnTo>
                  <a:lnTo>
                    <a:pt x="329844" y="290224"/>
                  </a:lnTo>
                  <a:lnTo>
                    <a:pt x="27701" y="290224"/>
                  </a:lnTo>
                  <a:close/>
                  <a:moveTo>
                    <a:pt x="178773" y="30923"/>
                  </a:moveTo>
                  <a:lnTo>
                    <a:pt x="49928" y="84072"/>
                  </a:lnTo>
                  <a:lnTo>
                    <a:pt x="307619" y="84072"/>
                  </a:lnTo>
                  <a:lnTo>
                    <a:pt x="178773" y="30923"/>
                  </a:lnTo>
                  <a:close/>
                  <a:moveTo>
                    <a:pt x="55081" y="111773"/>
                  </a:moveTo>
                  <a:lnTo>
                    <a:pt x="55081" y="262845"/>
                  </a:lnTo>
                  <a:lnTo>
                    <a:pt x="82461" y="262845"/>
                  </a:lnTo>
                  <a:lnTo>
                    <a:pt x="82461" y="111773"/>
                  </a:lnTo>
                  <a:lnTo>
                    <a:pt x="55081" y="111773"/>
                  </a:lnTo>
                  <a:close/>
                  <a:moveTo>
                    <a:pt x="110163" y="111773"/>
                  </a:moveTo>
                  <a:lnTo>
                    <a:pt x="110163" y="262845"/>
                  </a:lnTo>
                  <a:lnTo>
                    <a:pt x="137542" y="262845"/>
                  </a:lnTo>
                  <a:lnTo>
                    <a:pt x="137542" y="111773"/>
                  </a:lnTo>
                  <a:lnTo>
                    <a:pt x="110163" y="111773"/>
                  </a:lnTo>
                  <a:close/>
                  <a:moveTo>
                    <a:pt x="164922" y="111773"/>
                  </a:moveTo>
                  <a:lnTo>
                    <a:pt x="164922" y="262845"/>
                  </a:lnTo>
                  <a:lnTo>
                    <a:pt x="192302" y="262845"/>
                  </a:lnTo>
                  <a:lnTo>
                    <a:pt x="192302" y="111773"/>
                  </a:lnTo>
                  <a:lnTo>
                    <a:pt x="164922" y="111773"/>
                  </a:lnTo>
                  <a:close/>
                  <a:moveTo>
                    <a:pt x="220004" y="111773"/>
                  </a:moveTo>
                  <a:lnTo>
                    <a:pt x="220004" y="262845"/>
                  </a:lnTo>
                  <a:lnTo>
                    <a:pt x="247383" y="262845"/>
                  </a:lnTo>
                  <a:lnTo>
                    <a:pt x="247383" y="111773"/>
                  </a:lnTo>
                  <a:lnTo>
                    <a:pt x="220004" y="111773"/>
                  </a:lnTo>
                  <a:close/>
                  <a:moveTo>
                    <a:pt x="275085" y="111773"/>
                  </a:moveTo>
                  <a:lnTo>
                    <a:pt x="275085" y="262845"/>
                  </a:lnTo>
                  <a:lnTo>
                    <a:pt x="302464" y="262845"/>
                  </a:lnTo>
                  <a:lnTo>
                    <a:pt x="302464" y="111773"/>
                  </a:lnTo>
                  <a:lnTo>
                    <a:pt x="275085" y="111773"/>
                  </a:lnTo>
                  <a:close/>
                </a:path>
              </a:pathLst>
            </a:custGeom>
            <a:solidFill>
              <a:schemeClr val="tx1"/>
            </a:solidFill>
            <a:ln w="32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48" name="Textfeld 147">
            <a:extLst>
              <a:ext uri="{FF2B5EF4-FFF2-40B4-BE49-F238E27FC236}">
                <a16:creationId xmlns:a16="http://schemas.microsoft.com/office/drawing/2014/main" id="{A842B006-BDC6-4B22-9BDB-4B787A48297A}"/>
              </a:ext>
            </a:extLst>
          </p:cNvPr>
          <p:cNvSpPr txBox="1"/>
          <p:nvPr/>
        </p:nvSpPr>
        <p:spPr>
          <a:xfrm>
            <a:off x="1124507" y="3787443"/>
            <a:ext cx="17882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Land bezahlt Gebühr für Online-Dienst</a:t>
            </a:r>
          </a:p>
        </p:txBody>
      </p: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95C8F4F4-0504-44F2-A57E-72E88CCE6DB5}"/>
              </a:ext>
            </a:extLst>
          </p:cNvPr>
          <p:cNvGrpSpPr>
            <a:grpSpLocks noChangeAspect="1"/>
          </p:cNvGrpSpPr>
          <p:nvPr/>
        </p:nvGrpSpPr>
        <p:grpSpPr>
          <a:xfrm>
            <a:off x="9438499" y="2141892"/>
            <a:ext cx="700472" cy="700472"/>
            <a:chOff x="703756" y="2065621"/>
            <a:chExt cx="700472" cy="700472"/>
          </a:xfrm>
          <a:solidFill>
            <a:schemeClr val="bg1">
              <a:lumMod val="85000"/>
            </a:schemeClr>
          </a:solidFill>
        </p:grpSpPr>
        <p:sp>
          <p:nvSpPr>
            <p:cNvPr id="54" name="Ellipse 53">
              <a:extLst>
                <a:ext uri="{FF2B5EF4-FFF2-40B4-BE49-F238E27FC236}">
                  <a16:creationId xmlns:a16="http://schemas.microsoft.com/office/drawing/2014/main" id="{90C13F4B-3C4F-4B4C-881C-4A42D53A19D6}"/>
                </a:ext>
              </a:extLst>
            </p:cNvPr>
            <p:cNvSpPr/>
            <p:nvPr/>
          </p:nvSpPr>
          <p:spPr>
            <a:xfrm>
              <a:off x="703756" y="2065621"/>
              <a:ext cx="700472" cy="7004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55" name="Freeform: Shape 62">
              <a:extLst>
                <a:ext uri="{FF2B5EF4-FFF2-40B4-BE49-F238E27FC236}">
                  <a16:creationId xmlns:a16="http://schemas.microsoft.com/office/drawing/2014/main" id="{A50923BC-05D4-4445-A7C6-64BB617DD912}"/>
                </a:ext>
              </a:extLst>
            </p:cNvPr>
            <p:cNvSpPr/>
            <p:nvPr/>
          </p:nvSpPr>
          <p:spPr>
            <a:xfrm>
              <a:off x="835795" y="2199297"/>
              <a:ext cx="438986" cy="414745"/>
            </a:xfrm>
            <a:custGeom>
              <a:avLst/>
              <a:gdLst>
                <a:gd name="connsiteX0" fmla="*/ 178773 w 357546"/>
                <a:gd name="connsiteY0" fmla="*/ 0 h 331777"/>
                <a:gd name="connsiteX1" fmla="*/ 183926 w 357546"/>
                <a:gd name="connsiteY1" fmla="*/ 2577 h 331777"/>
                <a:gd name="connsiteX2" fmla="*/ 348849 w 357546"/>
                <a:gd name="connsiteY2" fmla="*/ 71187 h 331777"/>
                <a:gd name="connsiteX3" fmla="*/ 357546 w 357546"/>
                <a:gd name="connsiteY3" fmla="*/ 75375 h 331777"/>
                <a:gd name="connsiteX4" fmla="*/ 357546 w 357546"/>
                <a:gd name="connsiteY4" fmla="*/ 84072 h 331777"/>
                <a:gd name="connsiteX5" fmla="*/ 357546 w 357546"/>
                <a:gd name="connsiteY5" fmla="*/ 97923 h 331777"/>
                <a:gd name="connsiteX6" fmla="*/ 357546 w 357546"/>
                <a:gd name="connsiteY6" fmla="*/ 111773 h 331777"/>
                <a:gd name="connsiteX7" fmla="*/ 343695 w 357546"/>
                <a:gd name="connsiteY7" fmla="*/ 111773 h 331777"/>
                <a:gd name="connsiteX8" fmla="*/ 329844 w 357546"/>
                <a:gd name="connsiteY8" fmla="*/ 111773 h 331777"/>
                <a:gd name="connsiteX9" fmla="*/ 329844 w 357546"/>
                <a:gd name="connsiteY9" fmla="*/ 262845 h 331777"/>
                <a:gd name="connsiteX10" fmla="*/ 343695 w 357546"/>
                <a:gd name="connsiteY10" fmla="*/ 262845 h 331777"/>
                <a:gd name="connsiteX11" fmla="*/ 357546 w 357546"/>
                <a:gd name="connsiteY11" fmla="*/ 262845 h 331777"/>
                <a:gd name="connsiteX12" fmla="*/ 357546 w 357546"/>
                <a:gd name="connsiteY12" fmla="*/ 276696 h 331777"/>
                <a:gd name="connsiteX13" fmla="*/ 357546 w 357546"/>
                <a:gd name="connsiteY13" fmla="*/ 317926 h 331777"/>
                <a:gd name="connsiteX14" fmla="*/ 357546 w 357546"/>
                <a:gd name="connsiteY14" fmla="*/ 331777 h 331777"/>
                <a:gd name="connsiteX15" fmla="*/ 343695 w 357546"/>
                <a:gd name="connsiteY15" fmla="*/ 331777 h 331777"/>
                <a:gd name="connsiteX16" fmla="*/ 13851 w 357546"/>
                <a:gd name="connsiteY16" fmla="*/ 331777 h 331777"/>
                <a:gd name="connsiteX17" fmla="*/ 0 w 357546"/>
                <a:gd name="connsiteY17" fmla="*/ 331777 h 331777"/>
                <a:gd name="connsiteX18" fmla="*/ 0 w 357546"/>
                <a:gd name="connsiteY18" fmla="*/ 317926 h 331777"/>
                <a:gd name="connsiteX19" fmla="*/ 0 w 357546"/>
                <a:gd name="connsiteY19" fmla="*/ 276696 h 331777"/>
                <a:gd name="connsiteX20" fmla="*/ 0 w 357546"/>
                <a:gd name="connsiteY20" fmla="*/ 262845 h 331777"/>
                <a:gd name="connsiteX21" fmla="*/ 13851 w 357546"/>
                <a:gd name="connsiteY21" fmla="*/ 262845 h 331777"/>
                <a:gd name="connsiteX22" fmla="*/ 27701 w 357546"/>
                <a:gd name="connsiteY22" fmla="*/ 262845 h 331777"/>
                <a:gd name="connsiteX23" fmla="*/ 27701 w 357546"/>
                <a:gd name="connsiteY23" fmla="*/ 111773 h 331777"/>
                <a:gd name="connsiteX24" fmla="*/ 13851 w 357546"/>
                <a:gd name="connsiteY24" fmla="*/ 111773 h 331777"/>
                <a:gd name="connsiteX25" fmla="*/ 0 w 357546"/>
                <a:gd name="connsiteY25" fmla="*/ 111773 h 331777"/>
                <a:gd name="connsiteX26" fmla="*/ 0 w 357546"/>
                <a:gd name="connsiteY26" fmla="*/ 97923 h 331777"/>
                <a:gd name="connsiteX27" fmla="*/ 0 w 357546"/>
                <a:gd name="connsiteY27" fmla="*/ 84072 h 331777"/>
                <a:gd name="connsiteX28" fmla="*/ 0 w 357546"/>
                <a:gd name="connsiteY28" fmla="*/ 75697 h 331777"/>
                <a:gd name="connsiteX29" fmla="*/ 8697 w 357546"/>
                <a:gd name="connsiteY29" fmla="*/ 71509 h 331777"/>
                <a:gd name="connsiteX30" fmla="*/ 173619 w 357546"/>
                <a:gd name="connsiteY30" fmla="*/ 2899 h 331777"/>
                <a:gd name="connsiteX31" fmla="*/ 178773 w 357546"/>
                <a:gd name="connsiteY31" fmla="*/ 0 h 331777"/>
                <a:gd name="connsiteX32" fmla="*/ 27701 w 357546"/>
                <a:gd name="connsiteY32" fmla="*/ 290224 h 331777"/>
                <a:gd name="connsiteX33" fmla="*/ 27701 w 357546"/>
                <a:gd name="connsiteY33" fmla="*/ 304075 h 331777"/>
                <a:gd name="connsiteX34" fmla="*/ 329844 w 357546"/>
                <a:gd name="connsiteY34" fmla="*/ 304075 h 331777"/>
                <a:gd name="connsiteX35" fmla="*/ 329844 w 357546"/>
                <a:gd name="connsiteY35" fmla="*/ 290224 h 331777"/>
                <a:gd name="connsiteX36" fmla="*/ 27701 w 357546"/>
                <a:gd name="connsiteY36" fmla="*/ 290224 h 331777"/>
                <a:gd name="connsiteX37" fmla="*/ 178773 w 357546"/>
                <a:gd name="connsiteY37" fmla="*/ 30923 h 331777"/>
                <a:gd name="connsiteX38" fmla="*/ 49928 w 357546"/>
                <a:gd name="connsiteY38" fmla="*/ 84072 h 331777"/>
                <a:gd name="connsiteX39" fmla="*/ 307619 w 357546"/>
                <a:gd name="connsiteY39" fmla="*/ 84072 h 331777"/>
                <a:gd name="connsiteX40" fmla="*/ 178773 w 357546"/>
                <a:gd name="connsiteY40" fmla="*/ 30923 h 331777"/>
                <a:gd name="connsiteX41" fmla="*/ 55081 w 357546"/>
                <a:gd name="connsiteY41" fmla="*/ 111773 h 331777"/>
                <a:gd name="connsiteX42" fmla="*/ 55081 w 357546"/>
                <a:gd name="connsiteY42" fmla="*/ 262845 h 331777"/>
                <a:gd name="connsiteX43" fmla="*/ 82461 w 357546"/>
                <a:gd name="connsiteY43" fmla="*/ 262845 h 331777"/>
                <a:gd name="connsiteX44" fmla="*/ 82461 w 357546"/>
                <a:gd name="connsiteY44" fmla="*/ 111773 h 331777"/>
                <a:gd name="connsiteX45" fmla="*/ 55081 w 357546"/>
                <a:gd name="connsiteY45" fmla="*/ 111773 h 331777"/>
                <a:gd name="connsiteX46" fmla="*/ 110163 w 357546"/>
                <a:gd name="connsiteY46" fmla="*/ 111773 h 331777"/>
                <a:gd name="connsiteX47" fmla="*/ 110163 w 357546"/>
                <a:gd name="connsiteY47" fmla="*/ 262845 h 331777"/>
                <a:gd name="connsiteX48" fmla="*/ 137542 w 357546"/>
                <a:gd name="connsiteY48" fmla="*/ 262845 h 331777"/>
                <a:gd name="connsiteX49" fmla="*/ 137542 w 357546"/>
                <a:gd name="connsiteY49" fmla="*/ 111773 h 331777"/>
                <a:gd name="connsiteX50" fmla="*/ 110163 w 357546"/>
                <a:gd name="connsiteY50" fmla="*/ 111773 h 331777"/>
                <a:gd name="connsiteX51" fmla="*/ 164922 w 357546"/>
                <a:gd name="connsiteY51" fmla="*/ 111773 h 331777"/>
                <a:gd name="connsiteX52" fmla="*/ 164922 w 357546"/>
                <a:gd name="connsiteY52" fmla="*/ 262845 h 331777"/>
                <a:gd name="connsiteX53" fmla="*/ 192302 w 357546"/>
                <a:gd name="connsiteY53" fmla="*/ 262845 h 331777"/>
                <a:gd name="connsiteX54" fmla="*/ 192302 w 357546"/>
                <a:gd name="connsiteY54" fmla="*/ 111773 h 331777"/>
                <a:gd name="connsiteX55" fmla="*/ 164922 w 357546"/>
                <a:gd name="connsiteY55" fmla="*/ 111773 h 331777"/>
                <a:gd name="connsiteX56" fmla="*/ 220004 w 357546"/>
                <a:gd name="connsiteY56" fmla="*/ 111773 h 331777"/>
                <a:gd name="connsiteX57" fmla="*/ 220004 w 357546"/>
                <a:gd name="connsiteY57" fmla="*/ 262845 h 331777"/>
                <a:gd name="connsiteX58" fmla="*/ 247383 w 357546"/>
                <a:gd name="connsiteY58" fmla="*/ 262845 h 331777"/>
                <a:gd name="connsiteX59" fmla="*/ 247383 w 357546"/>
                <a:gd name="connsiteY59" fmla="*/ 111773 h 331777"/>
                <a:gd name="connsiteX60" fmla="*/ 220004 w 357546"/>
                <a:gd name="connsiteY60" fmla="*/ 111773 h 331777"/>
                <a:gd name="connsiteX61" fmla="*/ 275085 w 357546"/>
                <a:gd name="connsiteY61" fmla="*/ 111773 h 331777"/>
                <a:gd name="connsiteX62" fmla="*/ 275085 w 357546"/>
                <a:gd name="connsiteY62" fmla="*/ 262845 h 331777"/>
                <a:gd name="connsiteX63" fmla="*/ 302464 w 357546"/>
                <a:gd name="connsiteY63" fmla="*/ 262845 h 331777"/>
                <a:gd name="connsiteX64" fmla="*/ 302464 w 357546"/>
                <a:gd name="connsiteY64" fmla="*/ 111773 h 331777"/>
                <a:gd name="connsiteX65" fmla="*/ 275085 w 357546"/>
                <a:gd name="connsiteY65" fmla="*/ 111773 h 33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357546" h="331777">
                  <a:moveTo>
                    <a:pt x="178773" y="0"/>
                  </a:moveTo>
                  <a:lnTo>
                    <a:pt x="183926" y="2577"/>
                  </a:lnTo>
                  <a:lnTo>
                    <a:pt x="348849" y="71187"/>
                  </a:lnTo>
                  <a:lnTo>
                    <a:pt x="357546" y="75375"/>
                  </a:lnTo>
                  <a:lnTo>
                    <a:pt x="357546" y="84072"/>
                  </a:lnTo>
                  <a:lnTo>
                    <a:pt x="357546" y="97923"/>
                  </a:lnTo>
                  <a:lnTo>
                    <a:pt x="357546" y="111773"/>
                  </a:lnTo>
                  <a:lnTo>
                    <a:pt x="343695" y="111773"/>
                  </a:lnTo>
                  <a:lnTo>
                    <a:pt x="329844" y="111773"/>
                  </a:lnTo>
                  <a:lnTo>
                    <a:pt x="329844" y="262845"/>
                  </a:lnTo>
                  <a:lnTo>
                    <a:pt x="343695" y="262845"/>
                  </a:lnTo>
                  <a:lnTo>
                    <a:pt x="357546" y="262845"/>
                  </a:lnTo>
                  <a:lnTo>
                    <a:pt x="357546" y="276696"/>
                  </a:lnTo>
                  <a:lnTo>
                    <a:pt x="357546" y="317926"/>
                  </a:lnTo>
                  <a:lnTo>
                    <a:pt x="357546" y="331777"/>
                  </a:lnTo>
                  <a:lnTo>
                    <a:pt x="343695" y="331777"/>
                  </a:lnTo>
                  <a:lnTo>
                    <a:pt x="13851" y="331777"/>
                  </a:lnTo>
                  <a:lnTo>
                    <a:pt x="0" y="331777"/>
                  </a:lnTo>
                  <a:lnTo>
                    <a:pt x="0" y="317926"/>
                  </a:lnTo>
                  <a:lnTo>
                    <a:pt x="0" y="276696"/>
                  </a:lnTo>
                  <a:lnTo>
                    <a:pt x="0" y="262845"/>
                  </a:lnTo>
                  <a:lnTo>
                    <a:pt x="13851" y="262845"/>
                  </a:lnTo>
                  <a:lnTo>
                    <a:pt x="27701" y="262845"/>
                  </a:lnTo>
                  <a:lnTo>
                    <a:pt x="27701" y="111773"/>
                  </a:lnTo>
                  <a:lnTo>
                    <a:pt x="13851" y="111773"/>
                  </a:lnTo>
                  <a:lnTo>
                    <a:pt x="0" y="111773"/>
                  </a:lnTo>
                  <a:lnTo>
                    <a:pt x="0" y="97923"/>
                  </a:lnTo>
                  <a:lnTo>
                    <a:pt x="0" y="84072"/>
                  </a:lnTo>
                  <a:lnTo>
                    <a:pt x="0" y="75697"/>
                  </a:lnTo>
                  <a:lnTo>
                    <a:pt x="8697" y="71509"/>
                  </a:lnTo>
                  <a:lnTo>
                    <a:pt x="173619" y="2899"/>
                  </a:lnTo>
                  <a:lnTo>
                    <a:pt x="178773" y="0"/>
                  </a:lnTo>
                  <a:close/>
                  <a:moveTo>
                    <a:pt x="27701" y="290224"/>
                  </a:moveTo>
                  <a:lnTo>
                    <a:pt x="27701" y="304075"/>
                  </a:lnTo>
                  <a:lnTo>
                    <a:pt x="329844" y="304075"/>
                  </a:lnTo>
                  <a:lnTo>
                    <a:pt x="329844" y="290224"/>
                  </a:lnTo>
                  <a:lnTo>
                    <a:pt x="27701" y="290224"/>
                  </a:lnTo>
                  <a:close/>
                  <a:moveTo>
                    <a:pt x="178773" y="30923"/>
                  </a:moveTo>
                  <a:lnTo>
                    <a:pt x="49928" y="84072"/>
                  </a:lnTo>
                  <a:lnTo>
                    <a:pt x="307619" y="84072"/>
                  </a:lnTo>
                  <a:lnTo>
                    <a:pt x="178773" y="30923"/>
                  </a:lnTo>
                  <a:close/>
                  <a:moveTo>
                    <a:pt x="55081" y="111773"/>
                  </a:moveTo>
                  <a:lnTo>
                    <a:pt x="55081" y="262845"/>
                  </a:lnTo>
                  <a:lnTo>
                    <a:pt x="82461" y="262845"/>
                  </a:lnTo>
                  <a:lnTo>
                    <a:pt x="82461" y="111773"/>
                  </a:lnTo>
                  <a:lnTo>
                    <a:pt x="55081" y="111773"/>
                  </a:lnTo>
                  <a:close/>
                  <a:moveTo>
                    <a:pt x="110163" y="111773"/>
                  </a:moveTo>
                  <a:lnTo>
                    <a:pt x="110163" y="262845"/>
                  </a:lnTo>
                  <a:lnTo>
                    <a:pt x="137542" y="262845"/>
                  </a:lnTo>
                  <a:lnTo>
                    <a:pt x="137542" y="111773"/>
                  </a:lnTo>
                  <a:lnTo>
                    <a:pt x="110163" y="111773"/>
                  </a:lnTo>
                  <a:close/>
                  <a:moveTo>
                    <a:pt x="164922" y="111773"/>
                  </a:moveTo>
                  <a:lnTo>
                    <a:pt x="164922" y="262845"/>
                  </a:lnTo>
                  <a:lnTo>
                    <a:pt x="192302" y="262845"/>
                  </a:lnTo>
                  <a:lnTo>
                    <a:pt x="192302" y="111773"/>
                  </a:lnTo>
                  <a:lnTo>
                    <a:pt x="164922" y="111773"/>
                  </a:lnTo>
                  <a:close/>
                  <a:moveTo>
                    <a:pt x="220004" y="111773"/>
                  </a:moveTo>
                  <a:lnTo>
                    <a:pt x="220004" y="262845"/>
                  </a:lnTo>
                  <a:lnTo>
                    <a:pt x="247383" y="262845"/>
                  </a:lnTo>
                  <a:lnTo>
                    <a:pt x="247383" y="111773"/>
                  </a:lnTo>
                  <a:lnTo>
                    <a:pt x="220004" y="111773"/>
                  </a:lnTo>
                  <a:close/>
                  <a:moveTo>
                    <a:pt x="275085" y="111773"/>
                  </a:moveTo>
                  <a:lnTo>
                    <a:pt x="275085" y="262845"/>
                  </a:lnTo>
                  <a:lnTo>
                    <a:pt x="302464" y="262845"/>
                  </a:lnTo>
                  <a:lnTo>
                    <a:pt x="302464" y="111773"/>
                  </a:lnTo>
                  <a:lnTo>
                    <a:pt x="275085" y="111773"/>
                  </a:lnTo>
                  <a:close/>
                </a:path>
              </a:pathLst>
            </a:custGeom>
            <a:solidFill>
              <a:schemeClr val="tx1"/>
            </a:solidFill>
            <a:ln w="32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cxnSp>
        <p:nvCxnSpPr>
          <p:cNvPr id="56" name="Gerade Verbindung mit Pfeil 96">
            <a:extLst>
              <a:ext uri="{FF2B5EF4-FFF2-40B4-BE49-F238E27FC236}">
                <a16:creationId xmlns:a16="http://schemas.microsoft.com/office/drawing/2014/main" id="{50AC2FA7-7C04-410A-86EC-6EE750B4DF2C}"/>
              </a:ext>
            </a:extLst>
          </p:cNvPr>
          <p:cNvCxnSpPr>
            <a:cxnSpLocks/>
            <a:stCxn id="125" idx="0"/>
            <a:endCxn id="54" idx="4"/>
          </p:cNvCxnSpPr>
          <p:nvPr/>
        </p:nvCxnSpPr>
        <p:spPr>
          <a:xfrm flipH="1" flipV="1">
            <a:off x="9788735" y="2842364"/>
            <a:ext cx="28314" cy="12490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feld 59">
            <a:extLst>
              <a:ext uri="{FF2B5EF4-FFF2-40B4-BE49-F238E27FC236}">
                <a16:creationId xmlns:a16="http://schemas.microsoft.com/office/drawing/2014/main" id="{41C0FB64-F6B7-4156-979B-F7FD92071F0D}"/>
              </a:ext>
            </a:extLst>
          </p:cNvPr>
          <p:cNvSpPr txBox="1"/>
          <p:nvPr/>
        </p:nvSpPr>
        <p:spPr>
          <a:xfrm>
            <a:off x="9786132" y="3152825"/>
            <a:ext cx="1833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Roll-Out in den Behörden</a:t>
            </a:r>
          </a:p>
        </p:txBody>
      </p:sp>
      <p:cxnSp>
        <p:nvCxnSpPr>
          <p:cNvPr id="61" name="Gerade Verbindung mit Pfeil 96">
            <a:extLst>
              <a:ext uri="{FF2B5EF4-FFF2-40B4-BE49-F238E27FC236}">
                <a16:creationId xmlns:a16="http://schemas.microsoft.com/office/drawing/2014/main" id="{B4E4C918-5433-4452-9D06-91A6DE1A31B5}"/>
              </a:ext>
            </a:extLst>
          </p:cNvPr>
          <p:cNvCxnSpPr>
            <a:cxnSpLocks/>
            <a:stCxn id="54" idx="2"/>
            <a:endCxn id="154" idx="6"/>
          </p:cNvCxnSpPr>
          <p:nvPr/>
        </p:nvCxnSpPr>
        <p:spPr>
          <a:xfrm flipH="1">
            <a:off x="6940488" y="2492128"/>
            <a:ext cx="2498011" cy="1034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feld 63">
            <a:extLst>
              <a:ext uri="{FF2B5EF4-FFF2-40B4-BE49-F238E27FC236}">
                <a16:creationId xmlns:a16="http://schemas.microsoft.com/office/drawing/2014/main" id="{B3A414B4-2A06-4E42-942E-FF495F700EC2}"/>
              </a:ext>
            </a:extLst>
          </p:cNvPr>
          <p:cNvSpPr txBox="1"/>
          <p:nvPr/>
        </p:nvSpPr>
        <p:spPr>
          <a:xfrm>
            <a:off x="7452749" y="2027052"/>
            <a:ext cx="18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Weiterentwicklung</a:t>
            </a:r>
          </a:p>
        </p:txBody>
      </p:sp>
      <p:cxnSp>
        <p:nvCxnSpPr>
          <p:cNvPr id="69" name="Gerade Verbindung mit Pfeil 96">
            <a:extLst>
              <a:ext uri="{FF2B5EF4-FFF2-40B4-BE49-F238E27FC236}">
                <a16:creationId xmlns:a16="http://schemas.microsoft.com/office/drawing/2014/main" id="{A6761345-3A28-45DA-BBC5-0EED815B1CE1}"/>
              </a:ext>
            </a:extLst>
          </p:cNvPr>
          <p:cNvCxnSpPr>
            <a:cxnSpLocks/>
            <a:stCxn id="71" idx="0"/>
            <a:endCxn id="73" idx="4"/>
          </p:cNvCxnSpPr>
          <p:nvPr/>
        </p:nvCxnSpPr>
        <p:spPr>
          <a:xfrm flipV="1">
            <a:off x="2705361" y="2852707"/>
            <a:ext cx="0" cy="14367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5" name="Gruppieren 144">
            <a:extLst>
              <a:ext uri="{FF2B5EF4-FFF2-40B4-BE49-F238E27FC236}">
                <a16:creationId xmlns:a16="http://schemas.microsoft.com/office/drawing/2014/main" id="{B12769EC-AC49-4247-BC70-B1EE84F19D2A}"/>
              </a:ext>
            </a:extLst>
          </p:cNvPr>
          <p:cNvGrpSpPr>
            <a:grpSpLocks noChangeAspect="1"/>
          </p:cNvGrpSpPr>
          <p:nvPr/>
        </p:nvGrpSpPr>
        <p:grpSpPr>
          <a:xfrm>
            <a:off x="2423235" y="3154285"/>
            <a:ext cx="492202" cy="492202"/>
            <a:chOff x="1658309" y="3916896"/>
            <a:chExt cx="700472" cy="700472"/>
          </a:xfrm>
        </p:grpSpPr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DBC223BF-0CCB-4287-9BF5-7271D411CCCB}"/>
                </a:ext>
              </a:extLst>
            </p:cNvPr>
            <p:cNvSpPr/>
            <p:nvPr/>
          </p:nvSpPr>
          <p:spPr>
            <a:xfrm>
              <a:off x="1658309" y="3916896"/>
              <a:ext cx="700472" cy="70047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47" name="Grafik 146" descr="Münzen">
              <a:extLst>
                <a:ext uri="{FF2B5EF4-FFF2-40B4-BE49-F238E27FC236}">
                  <a16:creationId xmlns:a16="http://schemas.microsoft.com/office/drawing/2014/main" id="{2CC4E4CD-22F3-4A4F-B93E-046746C0307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747284" y="3991137"/>
              <a:ext cx="534936" cy="534936"/>
            </a:xfrm>
            <a:prstGeom prst="rect">
              <a:avLst/>
            </a:prstGeom>
          </p:spPr>
        </p:pic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FDF262BE-33AD-43D2-B124-E29B50B12745}"/>
              </a:ext>
            </a:extLst>
          </p:cNvPr>
          <p:cNvGrpSpPr>
            <a:grpSpLocks noChangeAspect="1"/>
          </p:cNvGrpSpPr>
          <p:nvPr/>
        </p:nvGrpSpPr>
        <p:grpSpPr>
          <a:xfrm>
            <a:off x="2355125" y="4289407"/>
            <a:ext cx="700472" cy="700472"/>
            <a:chOff x="8408982" y="3257636"/>
            <a:chExt cx="700472" cy="700472"/>
          </a:xfrm>
        </p:grpSpPr>
        <p:sp>
          <p:nvSpPr>
            <p:cNvPr id="71" name="Ellipse 70">
              <a:extLst>
                <a:ext uri="{FF2B5EF4-FFF2-40B4-BE49-F238E27FC236}">
                  <a16:creationId xmlns:a16="http://schemas.microsoft.com/office/drawing/2014/main" id="{4752EDD0-7C9F-4FA4-A65A-38461E29B36D}"/>
                </a:ext>
              </a:extLst>
            </p:cNvPr>
            <p:cNvSpPr/>
            <p:nvPr/>
          </p:nvSpPr>
          <p:spPr>
            <a:xfrm>
              <a:off x="8408982" y="3257636"/>
              <a:ext cx="700472" cy="7004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75" name="Grafik 74" descr="Büroarbeiter">
              <a:extLst>
                <a:ext uri="{FF2B5EF4-FFF2-40B4-BE49-F238E27FC236}">
                  <a16:creationId xmlns:a16="http://schemas.microsoft.com/office/drawing/2014/main" id="{7032C430-8961-4E97-B97E-B968EC05372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8477637" y="3322571"/>
              <a:ext cx="572398" cy="572398"/>
            </a:xfrm>
            <a:prstGeom prst="rect">
              <a:avLst/>
            </a:prstGeom>
          </p:spPr>
        </p:pic>
      </p:grpSp>
      <p:sp>
        <p:nvSpPr>
          <p:cNvPr id="76" name="Textfeld 75">
            <a:extLst>
              <a:ext uri="{FF2B5EF4-FFF2-40B4-BE49-F238E27FC236}">
                <a16:creationId xmlns:a16="http://schemas.microsoft.com/office/drawing/2014/main" id="{16EFFF52-E18A-41E9-A42F-C9B3348EF5D4}"/>
              </a:ext>
            </a:extLst>
          </p:cNvPr>
          <p:cNvSpPr txBox="1"/>
          <p:nvPr/>
        </p:nvSpPr>
        <p:spPr>
          <a:xfrm>
            <a:off x="2082436" y="4956438"/>
            <a:ext cx="681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OZG-R</a:t>
            </a:r>
          </a:p>
        </p:txBody>
      </p: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34E1D48D-4953-4550-9142-EAFD796FEC53}"/>
              </a:ext>
            </a:extLst>
          </p:cNvPr>
          <p:cNvGrpSpPr/>
          <p:nvPr/>
        </p:nvGrpSpPr>
        <p:grpSpPr>
          <a:xfrm>
            <a:off x="11353800" y="905147"/>
            <a:ext cx="540000" cy="539179"/>
            <a:chOff x="8981133" y="4449339"/>
            <a:chExt cx="700472" cy="731432"/>
          </a:xfrm>
        </p:grpSpPr>
        <p:sp>
          <p:nvSpPr>
            <p:cNvPr id="79" name="Ellipse 78">
              <a:hlinkClick r:id="rId15" action="ppaction://hlinksldjump"/>
              <a:extLst>
                <a:ext uri="{FF2B5EF4-FFF2-40B4-BE49-F238E27FC236}">
                  <a16:creationId xmlns:a16="http://schemas.microsoft.com/office/drawing/2014/main" id="{A1C1C83C-38B9-42A9-A99C-683E57CECF96}"/>
                </a:ext>
              </a:extLst>
            </p:cNvPr>
            <p:cNvSpPr/>
            <p:nvPr/>
          </p:nvSpPr>
          <p:spPr>
            <a:xfrm>
              <a:off x="8981133" y="4480299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80" name="Grafik 79" descr="Nach rechts zeigender Zeigefinger mit Handrücken">
              <a:hlinkClick r:id="rId15" action="ppaction://hlinksldjump"/>
              <a:extLst>
                <a:ext uri="{FF2B5EF4-FFF2-40B4-BE49-F238E27FC236}">
                  <a16:creationId xmlns:a16="http://schemas.microsoft.com/office/drawing/2014/main" id="{2CDC490B-115B-468B-AB3F-2AB7BF14D3B3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 rot="16200000">
              <a:off x="9080314" y="4668806"/>
              <a:ext cx="472070" cy="472070"/>
            </a:xfrm>
            <a:prstGeom prst="rect">
              <a:avLst/>
            </a:prstGeom>
          </p:spPr>
        </p:pic>
        <p:pic>
          <p:nvPicPr>
            <p:cNvPr id="81" name="Grafik 80" descr="WLAN">
              <a:extLst>
                <a:ext uri="{FF2B5EF4-FFF2-40B4-BE49-F238E27FC236}">
                  <a16:creationId xmlns:a16="http://schemas.microsoft.com/office/drawing/2014/main" id="{9931DE82-BBCD-4CFA-9BD3-E9873FAA20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9178832" y="4449339"/>
              <a:ext cx="306741" cy="306741"/>
            </a:xfrm>
            <a:prstGeom prst="rect">
              <a:avLst/>
            </a:prstGeom>
          </p:spPr>
        </p:pic>
      </p:grpSp>
      <p:sp>
        <p:nvSpPr>
          <p:cNvPr id="82" name="Textfeld 81">
            <a:extLst>
              <a:ext uri="{FF2B5EF4-FFF2-40B4-BE49-F238E27FC236}">
                <a16:creationId xmlns:a16="http://schemas.microsoft.com/office/drawing/2014/main" id="{505B1EC8-58F2-45A5-BFBB-A571DD45EF23}"/>
              </a:ext>
            </a:extLst>
          </p:cNvPr>
          <p:cNvSpPr txBox="1"/>
          <p:nvPr/>
        </p:nvSpPr>
        <p:spPr>
          <a:xfrm>
            <a:off x="11293106" y="1467148"/>
            <a:ext cx="72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40394568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hteck 93">
            <a:extLst>
              <a:ext uri="{FF2B5EF4-FFF2-40B4-BE49-F238E27FC236}">
                <a16:creationId xmlns:a16="http://schemas.microsoft.com/office/drawing/2014/main" id="{1422DEB7-7619-4B9F-A8A7-7433B957740B}"/>
              </a:ext>
            </a:extLst>
          </p:cNvPr>
          <p:cNvSpPr/>
          <p:nvPr/>
        </p:nvSpPr>
        <p:spPr>
          <a:xfrm>
            <a:off x="0" y="927969"/>
            <a:ext cx="12192000" cy="5597375"/>
          </a:xfrm>
          <a:prstGeom prst="rect">
            <a:avLst/>
          </a:prstGeom>
          <a:solidFill>
            <a:schemeClr val="bg1">
              <a:lumMod val="85000"/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C068778-0DA0-4FA5-9368-BC36073492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Projekt-/ Phasenunabhängig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69DA460F-9DE7-47C5-8280-747FC1E563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Übersicht Kommunikationswege</a:t>
            </a:r>
          </a:p>
        </p:txBody>
      </p: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9B44B8D2-336B-4E62-818A-7129593DA51C}"/>
              </a:ext>
            </a:extLst>
          </p:cNvPr>
          <p:cNvGrpSpPr>
            <a:grpSpLocks noChangeAspect="1"/>
          </p:cNvGrpSpPr>
          <p:nvPr/>
        </p:nvGrpSpPr>
        <p:grpSpPr>
          <a:xfrm>
            <a:off x="3858994" y="2288651"/>
            <a:ext cx="700472" cy="708217"/>
            <a:chOff x="7206994" y="3249891"/>
            <a:chExt cx="700472" cy="708217"/>
          </a:xfrm>
        </p:grpSpPr>
        <p:sp>
          <p:nvSpPr>
            <p:cNvPr id="54" name="Ellipse 53">
              <a:extLst>
                <a:ext uri="{FF2B5EF4-FFF2-40B4-BE49-F238E27FC236}">
                  <a16:creationId xmlns:a16="http://schemas.microsoft.com/office/drawing/2014/main" id="{E1A7ECFC-6351-41FE-B3A6-DE8E4FA37FFF}"/>
                </a:ext>
              </a:extLst>
            </p:cNvPr>
            <p:cNvSpPr/>
            <p:nvPr/>
          </p:nvSpPr>
          <p:spPr>
            <a:xfrm>
              <a:off x="7206994" y="3257636"/>
              <a:ext cx="700472" cy="7004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55" name="Grafik 54" descr="Astronaut">
              <a:extLst>
                <a:ext uri="{FF2B5EF4-FFF2-40B4-BE49-F238E27FC236}">
                  <a16:creationId xmlns:a16="http://schemas.microsoft.com/office/drawing/2014/main" id="{FDEDA760-BB63-421A-9485-AF125F1B07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274624" y="3249891"/>
              <a:ext cx="576000" cy="576000"/>
            </a:xfrm>
            <a:prstGeom prst="rect">
              <a:avLst/>
            </a:prstGeom>
          </p:spPr>
        </p:pic>
      </p:grpSp>
      <p:sp>
        <p:nvSpPr>
          <p:cNvPr id="56" name="Textfeld 55">
            <a:extLst>
              <a:ext uri="{FF2B5EF4-FFF2-40B4-BE49-F238E27FC236}">
                <a16:creationId xmlns:a16="http://schemas.microsoft.com/office/drawing/2014/main" id="{5207E836-99D9-4880-B819-CDCEF8E7E707}"/>
              </a:ext>
            </a:extLst>
          </p:cNvPr>
          <p:cNvSpPr txBox="1"/>
          <p:nvPr/>
        </p:nvSpPr>
        <p:spPr>
          <a:xfrm>
            <a:off x="3868432" y="2009736"/>
            <a:ext cx="681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/>
              <a:t>OZG-K</a:t>
            </a:r>
          </a:p>
        </p:txBody>
      </p:sp>
      <p:cxnSp>
        <p:nvCxnSpPr>
          <p:cNvPr id="57" name="Gerade Verbindung mit Pfeil 96">
            <a:extLst>
              <a:ext uri="{FF2B5EF4-FFF2-40B4-BE49-F238E27FC236}">
                <a16:creationId xmlns:a16="http://schemas.microsoft.com/office/drawing/2014/main" id="{EF07D970-4386-4B84-AA1A-349A89A1D296}"/>
              </a:ext>
            </a:extLst>
          </p:cNvPr>
          <p:cNvCxnSpPr>
            <a:cxnSpLocks/>
            <a:stCxn id="60" idx="4"/>
            <a:endCxn id="54" idx="4"/>
          </p:cNvCxnSpPr>
          <p:nvPr/>
        </p:nvCxnSpPr>
        <p:spPr>
          <a:xfrm flipH="1">
            <a:off x="4209230" y="2993316"/>
            <a:ext cx="3387826" cy="355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feld 57">
            <a:extLst>
              <a:ext uri="{FF2B5EF4-FFF2-40B4-BE49-F238E27FC236}">
                <a16:creationId xmlns:a16="http://schemas.microsoft.com/office/drawing/2014/main" id="{8869A506-1A0A-4F6C-83A9-F136951BDB12}"/>
              </a:ext>
            </a:extLst>
          </p:cNvPr>
          <p:cNvSpPr txBox="1"/>
          <p:nvPr/>
        </p:nvSpPr>
        <p:spPr>
          <a:xfrm>
            <a:off x="4804606" y="1772816"/>
            <a:ext cx="2375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Stellen Abstimmungstermine ein</a:t>
            </a:r>
          </a:p>
        </p:txBody>
      </p: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E5159347-8425-4DCE-81B0-343B0FA76717}"/>
              </a:ext>
            </a:extLst>
          </p:cNvPr>
          <p:cNvGrpSpPr>
            <a:grpSpLocks noChangeAspect="1"/>
          </p:cNvGrpSpPr>
          <p:nvPr/>
        </p:nvGrpSpPr>
        <p:grpSpPr>
          <a:xfrm>
            <a:off x="7246820" y="2292844"/>
            <a:ext cx="700472" cy="700472"/>
            <a:chOff x="8408982" y="3257636"/>
            <a:chExt cx="700472" cy="700472"/>
          </a:xfrm>
        </p:grpSpPr>
        <p:sp>
          <p:nvSpPr>
            <p:cNvPr id="60" name="Ellipse 59">
              <a:extLst>
                <a:ext uri="{FF2B5EF4-FFF2-40B4-BE49-F238E27FC236}">
                  <a16:creationId xmlns:a16="http://schemas.microsoft.com/office/drawing/2014/main" id="{9EA2C242-EC26-410F-9AA2-B28E9789D49D}"/>
                </a:ext>
              </a:extLst>
            </p:cNvPr>
            <p:cNvSpPr/>
            <p:nvPr/>
          </p:nvSpPr>
          <p:spPr>
            <a:xfrm>
              <a:off x="8408982" y="3257636"/>
              <a:ext cx="700472" cy="7004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61" name="Grafik 60" descr="Büroarbeiter">
              <a:extLst>
                <a:ext uri="{FF2B5EF4-FFF2-40B4-BE49-F238E27FC236}">
                  <a16:creationId xmlns:a16="http://schemas.microsoft.com/office/drawing/2014/main" id="{7ADCD2C3-6EFB-4E1E-8D7D-449796B9FC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477637" y="3322571"/>
              <a:ext cx="572398" cy="572398"/>
            </a:xfrm>
            <a:prstGeom prst="rect">
              <a:avLst/>
            </a:prstGeom>
          </p:spPr>
        </p:pic>
      </p:grpSp>
      <p:sp>
        <p:nvSpPr>
          <p:cNvPr id="62" name="Textfeld 61">
            <a:extLst>
              <a:ext uri="{FF2B5EF4-FFF2-40B4-BE49-F238E27FC236}">
                <a16:creationId xmlns:a16="http://schemas.microsoft.com/office/drawing/2014/main" id="{B75D9E55-8A38-42EB-9CAB-D6BF726075A4}"/>
              </a:ext>
            </a:extLst>
          </p:cNvPr>
          <p:cNvSpPr txBox="1"/>
          <p:nvPr/>
        </p:nvSpPr>
        <p:spPr>
          <a:xfrm>
            <a:off x="7258209" y="2015844"/>
            <a:ext cx="681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OZG-R</a:t>
            </a:r>
          </a:p>
        </p:txBody>
      </p:sp>
      <p:cxnSp>
        <p:nvCxnSpPr>
          <p:cNvPr id="63" name="Gerade Verbindung mit Pfeil 96">
            <a:extLst>
              <a:ext uri="{FF2B5EF4-FFF2-40B4-BE49-F238E27FC236}">
                <a16:creationId xmlns:a16="http://schemas.microsoft.com/office/drawing/2014/main" id="{80B2DE6D-D366-4EB3-B312-C89446C9FF52}"/>
              </a:ext>
            </a:extLst>
          </p:cNvPr>
          <p:cNvCxnSpPr>
            <a:cxnSpLocks/>
          </p:cNvCxnSpPr>
          <p:nvPr/>
        </p:nvCxnSpPr>
        <p:spPr>
          <a:xfrm flipV="1">
            <a:off x="4363050" y="2292845"/>
            <a:ext cx="3259730" cy="982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CA041B9E-C41B-4941-AAD0-72EA5C72E6D8}"/>
              </a:ext>
            </a:extLst>
          </p:cNvPr>
          <p:cNvGrpSpPr>
            <a:grpSpLocks noChangeAspect="1"/>
          </p:cNvGrpSpPr>
          <p:nvPr/>
        </p:nvGrpSpPr>
        <p:grpSpPr>
          <a:xfrm>
            <a:off x="5760726" y="2105471"/>
            <a:ext cx="432048" cy="432048"/>
            <a:chOff x="671772" y="4496191"/>
            <a:chExt cx="700472" cy="700472"/>
          </a:xfrm>
        </p:grpSpPr>
        <p:sp>
          <p:nvSpPr>
            <p:cNvPr id="65" name="Ellipse 64">
              <a:extLst>
                <a:ext uri="{FF2B5EF4-FFF2-40B4-BE49-F238E27FC236}">
                  <a16:creationId xmlns:a16="http://schemas.microsoft.com/office/drawing/2014/main" id="{90AC732F-B275-4262-8E41-6F5BEE59E54E}"/>
                </a:ext>
              </a:extLst>
            </p:cNvPr>
            <p:cNvSpPr/>
            <p:nvPr/>
          </p:nvSpPr>
          <p:spPr>
            <a:xfrm>
              <a:off x="671772" y="4496191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66" name="Grafik 65" descr="Tageskalender">
              <a:extLst>
                <a:ext uri="{FF2B5EF4-FFF2-40B4-BE49-F238E27FC236}">
                  <a16:creationId xmlns:a16="http://schemas.microsoft.com/office/drawing/2014/main" id="{1678EC28-0A9A-4DBF-A94B-73A014B9A6E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46519" y="4568963"/>
              <a:ext cx="550977" cy="550977"/>
            </a:xfrm>
            <a:prstGeom prst="rect">
              <a:avLst/>
            </a:prstGeom>
          </p:spPr>
        </p:pic>
      </p:grpSp>
      <p:grpSp>
        <p:nvGrpSpPr>
          <p:cNvPr id="67" name="Gruppieren 66">
            <a:extLst>
              <a:ext uri="{FF2B5EF4-FFF2-40B4-BE49-F238E27FC236}">
                <a16:creationId xmlns:a16="http://schemas.microsoft.com/office/drawing/2014/main" id="{1F04CF38-06DA-4DFC-9383-AE4B66BED3DF}"/>
              </a:ext>
            </a:extLst>
          </p:cNvPr>
          <p:cNvGrpSpPr>
            <a:grpSpLocks noChangeAspect="1"/>
          </p:cNvGrpSpPr>
          <p:nvPr/>
        </p:nvGrpSpPr>
        <p:grpSpPr>
          <a:xfrm>
            <a:off x="5768936" y="2780948"/>
            <a:ext cx="448593" cy="448592"/>
            <a:chOff x="3305742" y="1242839"/>
            <a:chExt cx="700472" cy="700472"/>
          </a:xfrm>
        </p:grpSpPr>
        <p:sp>
          <p:nvSpPr>
            <p:cNvPr id="68" name="Ellipse 67">
              <a:extLst>
                <a:ext uri="{FF2B5EF4-FFF2-40B4-BE49-F238E27FC236}">
                  <a16:creationId xmlns:a16="http://schemas.microsoft.com/office/drawing/2014/main" id="{990664EB-3D6C-4B6F-89AA-A47286E7EA4F}"/>
                </a:ext>
              </a:extLst>
            </p:cNvPr>
            <p:cNvSpPr/>
            <p:nvPr/>
          </p:nvSpPr>
          <p:spPr>
            <a:xfrm>
              <a:off x="3305742" y="1242839"/>
              <a:ext cx="700472" cy="7004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69" name="Grafik 8" descr="Dokument">
              <a:extLst>
                <a:ext uri="{FF2B5EF4-FFF2-40B4-BE49-F238E27FC236}">
                  <a16:creationId xmlns:a16="http://schemas.microsoft.com/office/drawing/2014/main" id="{53E07EDE-4DC5-4AEC-93AE-D55690212716}"/>
                </a:ext>
              </a:extLst>
            </p:cNvPr>
            <p:cNvGrpSpPr/>
            <p:nvPr/>
          </p:nvGrpSpPr>
          <p:grpSpPr>
            <a:xfrm>
              <a:off x="3395692" y="1320709"/>
              <a:ext cx="540349" cy="540349"/>
              <a:chOff x="3404266" y="1313876"/>
              <a:chExt cx="540349" cy="540349"/>
            </a:xfrm>
          </p:grpSpPr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EEC7DC0A-54EC-41DE-A208-99AF08DD79C4}"/>
                  </a:ext>
                </a:extLst>
              </p:cNvPr>
              <p:cNvSpPr/>
              <p:nvPr/>
            </p:nvSpPr>
            <p:spPr>
              <a:xfrm>
                <a:off x="3499952" y="1358905"/>
                <a:ext cx="348975" cy="450290"/>
              </a:xfrm>
              <a:custGeom>
                <a:avLst/>
                <a:gdLst>
                  <a:gd name="connsiteX0" fmla="*/ 33772 w 348975"/>
                  <a:gd name="connsiteY0" fmla="*/ 416519 h 450290"/>
                  <a:gd name="connsiteX1" fmla="*/ 33772 w 348975"/>
                  <a:gd name="connsiteY1" fmla="*/ 33772 h 450290"/>
                  <a:gd name="connsiteX2" fmla="*/ 174488 w 348975"/>
                  <a:gd name="connsiteY2" fmla="*/ 33772 h 450290"/>
                  <a:gd name="connsiteX3" fmla="*/ 174488 w 348975"/>
                  <a:gd name="connsiteY3" fmla="*/ 151973 h 450290"/>
                  <a:gd name="connsiteX4" fmla="*/ 315204 w 348975"/>
                  <a:gd name="connsiteY4" fmla="*/ 151973 h 450290"/>
                  <a:gd name="connsiteX5" fmla="*/ 315204 w 348975"/>
                  <a:gd name="connsiteY5" fmla="*/ 416519 h 450290"/>
                  <a:gd name="connsiteX6" fmla="*/ 33772 w 348975"/>
                  <a:gd name="connsiteY6" fmla="*/ 416519 h 450290"/>
                  <a:gd name="connsiteX7" fmla="*/ 208260 w 348975"/>
                  <a:gd name="connsiteY7" fmla="*/ 47843 h 450290"/>
                  <a:gd name="connsiteX8" fmla="*/ 278617 w 348975"/>
                  <a:gd name="connsiteY8" fmla="*/ 118201 h 450290"/>
                  <a:gd name="connsiteX9" fmla="*/ 208260 w 348975"/>
                  <a:gd name="connsiteY9" fmla="*/ 118201 h 450290"/>
                  <a:gd name="connsiteX10" fmla="*/ 208260 w 348975"/>
                  <a:gd name="connsiteY10" fmla="*/ 47843 h 450290"/>
                  <a:gd name="connsiteX11" fmla="*/ 208260 w 348975"/>
                  <a:gd name="connsiteY11" fmla="*/ 0 h 450290"/>
                  <a:gd name="connsiteX12" fmla="*/ 0 w 348975"/>
                  <a:gd name="connsiteY12" fmla="*/ 0 h 450290"/>
                  <a:gd name="connsiteX13" fmla="*/ 0 w 348975"/>
                  <a:gd name="connsiteY13" fmla="*/ 450291 h 450290"/>
                  <a:gd name="connsiteX14" fmla="*/ 348975 w 348975"/>
                  <a:gd name="connsiteY14" fmla="*/ 450291 h 450290"/>
                  <a:gd name="connsiteX15" fmla="*/ 348975 w 348975"/>
                  <a:gd name="connsiteY15" fmla="*/ 123830 h 450290"/>
                  <a:gd name="connsiteX16" fmla="*/ 208260 w 348975"/>
                  <a:gd name="connsiteY16" fmla="*/ 0 h 450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8975" h="450290">
                    <a:moveTo>
                      <a:pt x="33772" y="416519"/>
                    </a:moveTo>
                    <a:lnTo>
                      <a:pt x="33772" y="33772"/>
                    </a:lnTo>
                    <a:lnTo>
                      <a:pt x="174488" y="33772"/>
                    </a:lnTo>
                    <a:lnTo>
                      <a:pt x="174488" y="151973"/>
                    </a:lnTo>
                    <a:lnTo>
                      <a:pt x="315204" y="151973"/>
                    </a:lnTo>
                    <a:lnTo>
                      <a:pt x="315204" y="416519"/>
                    </a:lnTo>
                    <a:lnTo>
                      <a:pt x="33772" y="416519"/>
                    </a:lnTo>
                    <a:close/>
                    <a:moveTo>
                      <a:pt x="208260" y="47843"/>
                    </a:moveTo>
                    <a:lnTo>
                      <a:pt x="278617" y="118201"/>
                    </a:lnTo>
                    <a:lnTo>
                      <a:pt x="208260" y="118201"/>
                    </a:lnTo>
                    <a:lnTo>
                      <a:pt x="208260" y="47843"/>
                    </a:lnTo>
                    <a:close/>
                    <a:moveTo>
                      <a:pt x="208260" y="0"/>
                    </a:moveTo>
                    <a:lnTo>
                      <a:pt x="0" y="0"/>
                    </a:lnTo>
                    <a:lnTo>
                      <a:pt x="0" y="450291"/>
                    </a:lnTo>
                    <a:lnTo>
                      <a:pt x="348975" y="450291"/>
                    </a:lnTo>
                    <a:lnTo>
                      <a:pt x="348975" y="123830"/>
                    </a:lnTo>
                    <a:lnTo>
                      <a:pt x="208260" y="0"/>
                    </a:lnTo>
                    <a:close/>
                  </a:path>
                </a:pathLst>
              </a:custGeom>
              <a:solidFill>
                <a:schemeClr val="tx1"/>
              </a:solidFill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B2D1742A-52DE-44BF-82B3-BCB96CC0BEAD}"/>
                  </a:ext>
                </a:extLst>
              </p:cNvPr>
              <p:cNvSpPr/>
              <p:nvPr/>
            </p:nvSpPr>
            <p:spPr>
              <a:xfrm>
                <a:off x="3567496" y="1567164"/>
                <a:ext cx="213888" cy="22514"/>
              </a:xfrm>
              <a:custGeom>
                <a:avLst/>
                <a:gdLst>
                  <a:gd name="connsiteX0" fmla="*/ 0 w 213888"/>
                  <a:gd name="connsiteY0" fmla="*/ 0 h 22514"/>
                  <a:gd name="connsiteX1" fmla="*/ 213888 w 213888"/>
                  <a:gd name="connsiteY1" fmla="*/ 0 h 22514"/>
                  <a:gd name="connsiteX2" fmla="*/ 213888 w 213888"/>
                  <a:gd name="connsiteY2" fmla="*/ 22515 h 22514"/>
                  <a:gd name="connsiteX3" fmla="*/ 0 w 213888"/>
                  <a:gd name="connsiteY3" fmla="*/ 22515 h 2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888" h="22514">
                    <a:moveTo>
                      <a:pt x="0" y="0"/>
                    </a:moveTo>
                    <a:lnTo>
                      <a:pt x="213888" y="0"/>
                    </a:lnTo>
                    <a:lnTo>
                      <a:pt x="213888" y="22515"/>
                    </a:lnTo>
                    <a:lnTo>
                      <a:pt x="0" y="22515"/>
                    </a:lnTo>
                    <a:close/>
                  </a:path>
                </a:pathLst>
              </a:custGeom>
              <a:solidFill>
                <a:schemeClr val="bg2"/>
              </a:solidFill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75" name="Freihandform: Form 74">
                <a:extLst>
                  <a:ext uri="{FF2B5EF4-FFF2-40B4-BE49-F238E27FC236}">
                    <a16:creationId xmlns:a16="http://schemas.microsoft.com/office/drawing/2014/main" id="{9C30425A-A6F3-47D6-AAB6-E63FB1E4327C}"/>
                  </a:ext>
                </a:extLst>
              </p:cNvPr>
              <p:cNvSpPr/>
              <p:nvPr/>
            </p:nvSpPr>
            <p:spPr>
              <a:xfrm>
                <a:off x="3567496" y="1522135"/>
                <a:ext cx="73172" cy="22514"/>
              </a:xfrm>
              <a:custGeom>
                <a:avLst/>
                <a:gdLst>
                  <a:gd name="connsiteX0" fmla="*/ 0 w 73172"/>
                  <a:gd name="connsiteY0" fmla="*/ 0 h 22514"/>
                  <a:gd name="connsiteX1" fmla="*/ 73172 w 73172"/>
                  <a:gd name="connsiteY1" fmla="*/ 0 h 22514"/>
                  <a:gd name="connsiteX2" fmla="*/ 73172 w 73172"/>
                  <a:gd name="connsiteY2" fmla="*/ 22515 h 22514"/>
                  <a:gd name="connsiteX3" fmla="*/ 0 w 73172"/>
                  <a:gd name="connsiteY3" fmla="*/ 22515 h 2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172" h="22514">
                    <a:moveTo>
                      <a:pt x="0" y="0"/>
                    </a:moveTo>
                    <a:lnTo>
                      <a:pt x="73172" y="0"/>
                    </a:lnTo>
                    <a:lnTo>
                      <a:pt x="73172" y="22515"/>
                    </a:lnTo>
                    <a:lnTo>
                      <a:pt x="0" y="22515"/>
                    </a:lnTo>
                    <a:close/>
                  </a:path>
                </a:pathLst>
              </a:custGeom>
              <a:solidFill>
                <a:schemeClr val="bg2"/>
              </a:solidFill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76" name="Freihandform: Form 75">
                <a:extLst>
                  <a:ext uri="{FF2B5EF4-FFF2-40B4-BE49-F238E27FC236}">
                    <a16:creationId xmlns:a16="http://schemas.microsoft.com/office/drawing/2014/main" id="{D56B25E1-AE0B-49F8-A24F-8963B8C3330D}"/>
                  </a:ext>
                </a:extLst>
              </p:cNvPr>
              <p:cNvSpPr/>
              <p:nvPr/>
            </p:nvSpPr>
            <p:spPr>
              <a:xfrm>
                <a:off x="3567496" y="1612193"/>
                <a:ext cx="213888" cy="22514"/>
              </a:xfrm>
              <a:custGeom>
                <a:avLst/>
                <a:gdLst>
                  <a:gd name="connsiteX0" fmla="*/ 0 w 213888"/>
                  <a:gd name="connsiteY0" fmla="*/ 0 h 22514"/>
                  <a:gd name="connsiteX1" fmla="*/ 213888 w 213888"/>
                  <a:gd name="connsiteY1" fmla="*/ 0 h 22514"/>
                  <a:gd name="connsiteX2" fmla="*/ 213888 w 213888"/>
                  <a:gd name="connsiteY2" fmla="*/ 22515 h 22514"/>
                  <a:gd name="connsiteX3" fmla="*/ 0 w 213888"/>
                  <a:gd name="connsiteY3" fmla="*/ 22515 h 2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888" h="22514">
                    <a:moveTo>
                      <a:pt x="0" y="0"/>
                    </a:moveTo>
                    <a:lnTo>
                      <a:pt x="213888" y="0"/>
                    </a:lnTo>
                    <a:lnTo>
                      <a:pt x="213888" y="22515"/>
                    </a:lnTo>
                    <a:lnTo>
                      <a:pt x="0" y="22515"/>
                    </a:lnTo>
                    <a:close/>
                  </a:path>
                </a:pathLst>
              </a:custGeom>
              <a:solidFill>
                <a:schemeClr val="bg2"/>
              </a:solidFill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78" name="Freihandform: Form 77">
                <a:extLst>
                  <a:ext uri="{FF2B5EF4-FFF2-40B4-BE49-F238E27FC236}">
                    <a16:creationId xmlns:a16="http://schemas.microsoft.com/office/drawing/2014/main" id="{0B73A76E-F63E-4A15-9CC7-529A54569BEE}"/>
                  </a:ext>
                </a:extLst>
              </p:cNvPr>
              <p:cNvSpPr/>
              <p:nvPr/>
            </p:nvSpPr>
            <p:spPr>
              <a:xfrm>
                <a:off x="3567496" y="1657222"/>
                <a:ext cx="213888" cy="22514"/>
              </a:xfrm>
              <a:custGeom>
                <a:avLst/>
                <a:gdLst>
                  <a:gd name="connsiteX0" fmla="*/ 0 w 213888"/>
                  <a:gd name="connsiteY0" fmla="*/ 0 h 22514"/>
                  <a:gd name="connsiteX1" fmla="*/ 213888 w 213888"/>
                  <a:gd name="connsiteY1" fmla="*/ 0 h 22514"/>
                  <a:gd name="connsiteX2" fmla="*/ 213888 w 213888"/>
                  <a:gd name="connsiteY2" fmla="*/ 22515 h 22514"/>
                  <a:gd name="connsiteX3" fmla="*/ 0 w 213888"/>
                  <a:gd name="connsiteY3" fmla="*/ 22515 h 2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888" h="22514">
                    <a:moveTo>
                      <a:pt x="0" y="0"/>
                    </a:moveTo>
                    <a:lnTo>
                      <a:pt x="213888" y="0"/>
                    </a:lnTo>
                    <a:lnTo>
                      <a:pt x="213888" y="22515"/>
                    </a:lnTo>
                    <a:lnTo>
                      <a:pt x="0" y="22515"/>
                    </a:lnTo>
                    <a:close/>
                  </a:path>
                </a:pathLst>
              </a:custGeom>
              <a:solidFill>
                <a:schemeClr val="bg2"/>
              </a:solidFill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79" name="Freihandform: Form 78">
                <a:extLst>
                  <a:ext uri="{FF2B5EF4-FFF2-40B4-BE49-F238E27FC236}">
                    <a16:creationId xmlns:a16="http://schemas.microsoft.com/office/drawing/2014/main" id="{FDF9DB03-7B13-4D76-A42D-940EC7C46A2F}"/>
                  </a:ext>
                </a:extLst>
              </p:cNvPr>
              <p:cNvSpPr/>
              <p:nvPr/>
            </p:nvSpPr>
            <p:spPr>
              <a:xfrm>
                <a:off x="3567496" y="1702251"/>
                <a:ext cx="213888" cy="22514"/>
              </a:xfrm>
              <a:custGeom>
                <a:avLst/>
                <a:gdLst>
                  <a:gd name="connsiteX0" fmla="*/ 0 w 213888"/>
                  <a:gd name="connsiteY0" fmla="*/ 0 h 22514"/>
                  <a:gd name="connsiteX1" fmla="*/ 213888 w 213888"/>
                  <a:gd name="connsiteY1" fmla="*/ 0 h 22514"/>
                  <a:gd name="connsiteX2" fmla="*/ 213888 w 213888"/>
                  <a:gd name="connsiteY2" fmla="*/ 22515 h 22514"/>
                  <a:gd name="connsiteX3" fmla="*/ 0 w 213888"/>
                  <a:gd name="connsiteY3" fmla="*/ 22515 h 2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888" h="22514">
                    <a:moveTo>
                      <a:pt x="0" y="0"/>
                    </a:moveTo>
                    <a:lnTo>
                      <a:pt x="213888" y="0"/>
                    </a:lnTo>
                    <a:lnTo>
                      <a:pt x="213888" y="22515"/>
                    </a:lnTo>
                    <a:lnTo>
                      <a:pt x="0" y="22515"/>
                    </a:lnTo>
                    <a:close/>
                  </a:path>
                </a:pathLst>
              </a:custGeom>
              <a:solidFill>
                <a:schemeClr val="bg2"/>
              </a:solidFill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sp>
        <p:nvSpPr>
          <p:cNvPr id="80" name="Textfeld 79">
            <a:extLst>
              <a:ext uri="{FF2B5EF4-FFF2-40B4-BE49-F238E27FC236}">
                <a16:creationId xmlns:a16="http://schemas.microsoft.com/office/drawing/2014/main" id="{2513976E-76FD-4AD8-A2F3-876ED63F4F00}"/>
              </a:ext>
            </a:extLst>
          </p:cNvPr>
          <p:cNvSpPr txBox="1"/>
          <p:nvPr/>
        </p:nvSpPr>
        <p:spPr>
          <a:xfrm>
            <a:off x="4922522" y="3285701"/>
            <a:ext cx="25900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Halten Umsetzungsstände aus den Ressorts nach</a:t>
            </a:r>
          </a:p>
        </p:txBody>
      </p:sp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65951AE9-A6BF-41A3-8B28-F92FA3F273A9}"/>
              </a:ext>
            </a:extLst>
          </p:cNvPr>
          <p:cNvGrpSpPr>
            <a:grpSpLocks noChangeAspect="1"/>
          </p:cNvGrpSpPr>
          <p:nvPr/>
        </p:nvGrpSpPr>
        <p:grpSpPr>
          <a:xfrm>
            <a:off x="1464609" y="2306972"/>
            <a:ext cx="700472" cy="700472"/>
            <a:chOff x="11323572" y="4618169"/>
            <a:chExt cx="700472" cy="700472"/>
          </a:xfrm>
          <a:solidFill>
            <a:schemeClr val="accent1"/>
          </a:solidFill>
        </p:grpSpPr>
        <p:sp>
          <p:nvSpPr>
            <p:cNvPr id="82" name="Ellipse 81">
              <a:extLst>
                <a:ext uri="{FF2B5EF4-FFF2-40B4-BE49-F238E27FC236}">
                  <a16:creationId xmlns:a16="http://schemas.microsoft.com/office/drawing/2014/main" id="{4A4CB6B3-393B-4E6D-9869-74BDF917E901}"/>
                </a:ext>
              </a:extLst>
            </p:cNvPr>
            <p:cNvSpPr/>
            <p:nvPr/>
          </p:nvSpPr>
          <p:spPr>
            <a:xfrm>
              <a:off x="11323572" y="4618169"/>
              <a:ext cx="700472" cy="7004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83" name="Grafik 82" descr="Besprechung">
              <a:extLst>
                <a:ext uri="{FF2B5EF4-FFF2-40B4-BE49-F238E27FC236}">
                  <a16:creationId xmlns:a16="http://schemas.microsoft.com/office/drawing/2014/main" id="{741CD1A5-7FEA-4866-9762-8E3C527A023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1398933" y="4679915"/>
              <a:ext cx="576000" cy="576000"/>
            </a:xfrm>
            <a:prstGeom prst="rect">
              <a:avLst/>
            </a:prstGeom>
          </p:spPr>
        </p:pic>
      </p:grpSp>
      <p:cxnSp>
        <p:nvCxnSpPr>
          <p:cNvPr id="84" name="Gerade Verbindung mit Pfeil 96">
            <a:extLst>
              <a:ext uri="{FF2B5EF4-FFF2-40B4-BE49-F238E27FC236}">
                <a16:creationId xmlns:a16="http://schemas.microsoft.com/office/drawing/2014/main" id="{CE56C1AC-24C0-4477-B275-6D6622C1EB70}"/>
              </a:ext>
            </a:extLst>
          </p:cNvPr>
          <p:cNvCxnSpPr>
            <a:cxnSpLocks/>
            <a:stCxn id="54" idx="2"/>
            <a:endCxn id="82" idx="6"/>
          </p:cNvCxnSpPr>
          <p:nvPr/>
        </p:nvCxnSpPr>
        <p:spPr>
          <a:xfrm flipH="1">
            <a:off x="2165081" y="2646632"/>
            <a:ext cx="1693913" cy="1057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uppieren 84">
            <a:extLst>
              <a:ext uri="{FF2B5EF4-FFF2-40B4-BE49-F238E27FC236}">
                <a16:creationId xmlns:a16="http://schemas.microsoft.com/office/drawing/2014/main" id="{790CED8E-6438-445A-BD61-A1B8876823D0}"/>
              </a:ext>
            </a:extLst>
          </p:cNvPr>
          <p:cNvGrpSpPr>
            <a:grpSpLocks noChangeAspect="1"/>
          </p:cNvGrpSpPr>
          <p:nvPr/>
        </p:nvGrpSpPr>
        <p:grpSpPr>
          <a:xfrm>
            <a:off x="2787740" y="2427624"/>
            <a:ext cx="448593" cy="448592"/>
            <a:chOff x="3305742" y="1242839"/>
            <a:chExt cx="700472" cy="700472"/>
          </a:xfrm>
        </p:grpSpPr>
        <p:sp>
          <p:nvSpPr>
            <p:cNvPr id="87" name="Ellipse 86">
              <a:extLst>
                <a:ext uri="{FF2B5EF4-FFF2-40B4-BE49-F238E27FC236}">
                  <a16:creationId xmlns:a16="http://schemas.microsoft.com/office/drawing/2014/main" id="{AAA60350-6EEF-4CFC-947F-53FF8C99896E}"/>
                </a:ext>
              </a:extLst>
            </p:cNvPr>
            <p:cNvSpPr/>
            <p:nvPr/>
          </p:nvSpPr>
          <p:spPr>
            <a:xfrm>
              <a:off x="3305742" y="1242839"/>
              <a:ext cx="700472" cy="7004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88" name="Grafik 8" descr="Dokument">
              <a:extLst>
                <a:ext uri="{FF2B5EF4-FFF2-40B4-BE49-F238E27FC236}">
                  <a16:creationId xmlns:a16="http://schemas.microsoft.com/office/drawing/2014/main" id="{BA84403C-DF3F-4DBA-B698-63BEA20147CB}"/>
                </a:ext>
              </a:extLst>
            </p:cNvPr>
            <p:cNvGrpSpPr/>
            <p:nvPr/>
          </p:nvGrpSpPr>
          <p:grpSpPr>
            <a:xfrm>
              <a:off x="3395692" y="1320709"/>
              <a:ext cx="540349" cy="540349"/>
              <a:chOff x="3404266" y="1313876"/>
              <a:chExt cx="540349" cy="540349"/>
            </a:xfrm>
          </p:grpSpPr>
          <p:sp>
            <p:nvSpPr>
              <p:cNvPr id="89" name="Freihandform: Form 88">
                <a:extLst>
                  <a:ext uri="{FF2B5EF4-FFF2-40B4-BE49-F238E27FC236}">
                    <a16:creationId xmlns:a16="http://schemas.microsoft.com/office/drawing/2014/main" id="{6F254AED-AD55-47F0-B947-583466702690}"/>
                  </a:ext>
                </a:extLst>
              </p:cNvPr>
              <p:cNvSpPr/>
              <p:nvPr/>
            </p:nvSpPr>
            <p:spPr>
              <a:xfrm>
                <a:off x="3499952" y="1358905"/>
                <a:ext cx="348975" cy="450290"/>
              </a:xfrm>
              <a:custGeom>
                <a:avLst/>
                <a:gdLst>
                  <a:gd name="connsiteX0" fmla="*/ 33772 w 348975"/>
                  <a:gd name="connsiteY0" fmla="*/ 416519 h 450290"/>
                  <a:gd name="connsiteX1" fmla="*/ 33772 w 348975"/>
                  <a:gd name="connsiteY1" fmla="*/ 33772 h 450290"/>
                  <a:gd name="connsiteX2" fmla="*/ 174488 w 348975"/>
                  <a:gd name="connsiteY2" fmla="*/ 33772 h 450290"/>
                  <a:gd name="connsiteX3" fmla="*/ 174488 w 348975"/>
                  <a:gd name="connsiteY3" fmla="*/ 151973 h 450290"/>
                  <a:gd name="connsiteX4" fmla="*/ 315204 w 348975"/>
                  <a:gd name="connsiteY4" fmla="*/ 151973 h 450290"/>
                  <a:gd name="connsiteX5" fmla="*/ 315204 w 348975"/>
                  <a:gd name="connsiteY5" fmla="*/ 416519 h 450290"/>
                  <a:gd name="connsiteX6" fmla="*/ 33772 w 348975"/>
                  <a:gd name="connsiteY6" fmla="*/ 416519 h 450290"/>
                  <a:gd name="connsiteX7" fmla="*/ 208260 w 348975"/>
                  <a:gd name="connsiteY7" fmla="*/ 47843 h 450290"/>
                  <a:gd name="connsiteX8" fmla="*/ 278617 w 348975"/>
                  <a:gd name="connsiteY8" fmla="*/ 118201 h 450290"/>
                  <a:gd name="connsiteX9" fmla="*/ 208260 w 348975"/>
                  <a:gd name="connsiteY9" fmla="*/ 118201 h 450290"/>
                  <a:gd name="connsiteX10" fmla="*/ 208260 w 348975"/>
                  <a:gd name="connsiteY10" fmla="*/ 47843 h 450290"/>
                  <a:gd name="connsiteX11" fmla="*/ 208260 w 348975"/>
                  <a:gd name="connsiteY11" fmla="*/ 0 h 450290"/>
                  <a:gd name="connsiteX12" fmla="*/ 0 w 348975"/>
                  <a:gd name="connsiteY12" fmla="*/ 0 h 450290"/>
                  <a:gd name="connsiteX13" fmla="*/ 0 w 348975"/>
                  <a:gd name="connsiteY13" fmla="*/ 450291 h 450290"/>
                  <a:gd name="connsiteX14" fmla="*/ 348975 w 348975"/>
                  <a:gd name="connsiteY14" fmla="*/ 450291 h 450290"/>
                  <a:gd name="connsiteX15" fmla="*/ 348975 w 348975"/>
                  <a:gd name="connsiteY15" fmla="*/ 123830 h 450290"/>
                  <a:gd name="connsiteX16" fmla="*/ 208260 w 348975"/>
                  <a:gd name="connsiteY16" fmla="*/ 0 h 450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8975" h="450290">
                    <a:moveTo>
                      <a:pt x="33772" y="416519"/>
                    </a:moveTo>
                    <a:lnTo>
                      <a:pt x="33772" y="33772"/>
                    </a:lnTo>
                    <a:lnTo>
                      <a:pt x="174488" y="33772"/>
                    </a:lnTo>
                    <a:lnTo>
                      <a:pt x="174488" y="151973"/>
                    </a:lnTo>
                    <a:lnTo>
                      <a:pt x="315204" y="151973"/>
                    </a:lnTo>
                    <a:lnTo>
                      <a:pt x="315204" y="416519"/>
                    </a:lnTo>
                    <a:lnTo>
                      <a:pt x="33772" y="416519"/>
                    </a:lnTo>
                    <a:close/>
                    <a:moveTo>
                      <a:pt x="208260" y="47843"/>
                    </a:moveTo>
                    <a:lnTo>
                      <a:pt x="278617" y="118201"/>
                    </a:lnTo>
                    <a:lnTo>
                      <a:pt x="208260" y="118201"/>
                    </a:lnTo>
                    <a:lnTo>
                      <a:pt x="208260" y="47843"/>
                    </a:lnTo>
                    <a:close/>
                    <a:moveTo>
                      <a:pt x="208260" y="0"/>
                    </a:moveTo>
                    <a:lnTo>
                      <a:pt x="0" y="0"/>
                    </a:lnTo>
                    <a:lnTo>
                      <a:pt x="0" y="450291"/>
                    </a:lnTo>
                    <a:lnTo>
                      <a:pt x="348975" y="450291"/>
                    </a:lnTo>
                    <a:lnTo>
                      <a:pt x="348975" y="123830"/>
                    </a:lnTo>
                    <a:lnTo>
                      <a:pt x="208260" y="0"/>
                    </a:lnTo>
                    <a:close/>
                  </a:path>
                </a:pathLst>
              </a:custGeom>
              <a:solidFill>
                <a:schemeClr val="tx1"/>
              </a:solidFill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90" name="Freihandform: Form 89">
                <a:extLst>
                  <a:ext uri="{FF2B5EF4-FFF2-40B4-BE49-F238E27FC236}">
                    <a16:creationId xmlns:a16="http://schemas.microsoft.com/office/drawing/2014/main" id="{7925AA64-1C03-44C4-BE46-D13BB1A3B4B5}"/>
                  </a:ext>
                </a:extLst>
              </p:cNvPr>
              <p:cNvSpPr/>
              <p:nvPr/>
            </p:nvSpPr>
            <p:spPr>
              <a:xfrm>
                <a:off x="3567496" y="1567164"/>
                <a:ext cx="213888" cy="22514"/>
              </a:xfrm>
              <a:custGeom>
                <a:avLst/>
                <a:gdLst>
                  <a:gd name="connsiteX0" fmla="*/ 0 w 213888"/>
                  <a:gd name="connsiteY0" fmla="*/ 0 h 22514"/>
                  <a:gd name="connsiteX1" fmla="*/ 213888 w 213888"/>
                  <a:gd name="connsiteY1" fmla="*/ 0 h 22514"/>
                  <a:gd name="connsiteX2" fmla="*/ 213888 w 213888"/>
                  <a:gd name="connsiteY2" fmla="*/ 22515 h 22514"/>
                  <a:gd name="connsiteX3" fmla="*/ 0 w 213888"/>
                  <a:gd name="connsiteY3" fmla="*/ 22515 h 2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888" h="22514">
                    <a:moveTo>
                      <a:pt x="0" y="0"/>
                    </a:moveTo>
                    <a:lnTo>
                      <a:pt x="213888" y="0"/>
                    </a:lnTo>
                    <a:lnTo>
                      <a:pt x="213888" y="22515"/>
                    </a:lnTo>
                    <a:lnTo>
                      <a:pt x="0" y="22515"/>
                    </a:lnTo>
                    <a:close/>
                  </a:path>
                </a:pathLst>
              </a:custGeom>
              <a:solidFill>
                <a:schemeClr val="bg2"/>
              </a:solidFill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91" name="Freihandform: Form 90">
                <a:extLst>
                  <a:ext uri="{FF2B5EF4-FFF2-40B4-BE49-F238E27FC236}">
                    <a16:creationId xmlns:a16="http://schemas.microsoft.com/office/drawing/2014/main" id="{EF63E4A3-6AFA-4967-9726-93CE2F82AA12}"/>
                  </a:ext>
                </a:extLst>
              </p:cNvPr>
              <p:cNvSpPr/>
              <p:nvPr/>
            </p:nvSpPr>
            <p:spPr>
              <a:xfrm>
                <a:off x="3567496" y="1522135"/>
                <a:ext cx="73172" cy="22514"/>
              </a:xfrm>
              <a:custGeom>
                <a:avLst/>
                <a:gdLst>
                  <a:gd name="connsiteX0" fmla="*/ 0 w 73172"/>
                  <a:gd name="connsiteY0" fmla="*/ 0 h 22514"/>
                  <a:gd name="connsiteX1" fmla="*/ 73172 w 73172"/>
                  <a:gd name="connsiteY1" fmla="*/ 0 h 22514"/>
                  <a:gd name="connsiteX2" fmla="*/ 73172 w 73172"/>
                  <a:gd name="connsiteY2" fmla="*/ 22515 h 22514"/>
                  <a:gd name="connsiteX3" fmla="*/ 0 w 73172"/>
                  <a:gd name="connsiteY3" fmla="*/ 22515 h 2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172" h="22514">
                    <a:moveTo>
                      <a:pt x="0" y="0"/>
                    </a:moveTo>
                    <a:lnTo>
                      <a:pt x="73172" y="0"/>
                    </a:lnTo>
                    <a:lnTo>
                      <a:pt x="73172" y="22515"/>
                    </a:lnTo>
                    <a:lnTo>
                      <a:pt x="0" y="22515"/>
                    </a:lnTo>
                    <a:close/>
                  </a:path>
                </a:pathLst>
              </a:custGeom>
              <a:solidFill>
                <a:schemeClr val="bg2"/>
              </a:solidFill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95" name="Freihandform: Form 94">
                <a:extLst>
                  <a:ext uri="{FF2B5EF4-FFF2-40B4-BE49-F238E27FC236}">
                    <a16:creationId xmlns:a16="http://schemas.microsoft.com/office/drawing/2014/main" id="{8EB7888A-EBEC-4764-8C37-7D0C32F13E01}"/>
                  </a:ext>
                </a:extLst>
              </p:cNvPr>
              <p:cNvSpPr/>
              <p:nvPr/>
            </p:nvSpPr>
            <p:spPr>
              <a:xfrm>
                <a:off x="3567496" y="1612193"/>
                <a:ext cx="213888" cy="22514"/>
              </a:xfrm>
              <a:custGeom>
                <a:avLst/>
                <a:gdLst>
                  <a:gd name="connsiteX0" fmla="*/ 0 w 213888"/>
                  <a:gd name="connsiteY0" fmla="*/ 0 h 22514"/>
                  <a:gd name="connsiteX1" fmla="*/ 213888 w 213888"/>
                  <a:gd name="connsiteY1" fmla="*/ 0 h 22514"/>
                  <a:gd name="connsiteX2" fmla="*/ 213888 w 213888"/>
                  <a:gd name="connsiteY2" fmla="*/ 22515 h 22514"/>
                  <a:gd name="connsiteX3" fmla="*/ 0 w 213888"/>
                  <a:gd name="connsiteY3" fmla="*/ 22515 h 2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888" h="22514">
                    <a:moveTo>
                      <a:pt x="0" y="0"/>
                    </a:moveTo>
                    <a:lnTo>
                      <a:pt x="213888" y="0"/>
                    </a:lnTo>
                    <a:lnTo>
                      <a:pt x="213888" y="22515"/>
                    </a:lnTo>
                    <a:lnTo>
                      <a:pt x="0" y="22515"/>
                    </a:lnTo>
                    <a:close/>
                  </a:path>
                </a:pathLst>
              </a:custGeom>
              <a:solidFill>
                <a:schemeClr val="bg2"/>
              </a:solidFill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96" name="Freihandform: Form 95">
                <a:extLst>
                  <a:ext uri="{FF2B5EF4-FFF2-40B4-BE49-F238E27FC236}">
                    <a16:creationId xmlns:a16="http://schemas.microsoft.com/office/drawing/2014/main" id="{79C13E11-9638-4A0E-97BC-38FE2FD55FB4}"/>
                  </a:ext>
                </a:extLst>
              </p:cNvPr>
              <p:cNvSpPr/>
              <p:nvPr/>
            </p:nvSpPr>
            <p:spPr>
              <a:xfrm>
                <a:off x="3567496" y="1657222"/>
                <a:ext cx="213888" cy="22514"/>
              </a:xfrm>
              <a:custGeom>
                <a:avLst/>
                <a:gdLst>
                  <a:gd name="connsiteX0" fmla="*/ 0 w 213888"/>
                  <a:gd name="connsiteY0" fmla="*/ 0 h 22514"/>
                  <a:gd name="connsiteX1" fmla="*/ 213888 w 213888"/>
                  <a:gd name="connsiteY1" fmla="*/ 0 h 22514"/>
                  <a:gd name="connsiteX2" fmla="*/ 213888 w 213888"/>
                  <a:gd name="connsiteY2" fmla="*/ 22515 h 22514"/>
                  <a:gd name="connsiteX3" fmla="*/ 0 w 213888"/>
                  <a:gd name="connsiteY3" fmla="*/ 22515 h 2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888" h="22514">
                    <a:moveTo>
                      <a:pt x="0" y="0"/>
                    </a:moveTo>
                    <a:lnTo>
                      <a:pt x="213888" y="0"/>
                    </a:lnTo>
                    <a:lnTo>
                      <a:pt x="213888" y="22515"/>
                    </a:lnTo>
                    <a:lnTo>
                      <a:pt x="0" y="22515"/>
                    </a:lnTo>
                    <a:close/>
                  </a:path>
                </a:pathLst>
              </a:custGeom>
              <a:solidFill>
                <a:schemeClr val="bg2"/>
              </a:solidFill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97" name="Freihandform: Form 96">
                <a:extLst>
                  <a:ext uri="{FF2B5EF4-FFF2-40B4-BE49-F238E27FC236}">
                    <a16:creationId xmlns:a16="http://schemas.microsoft.com/office/drawing/2014/main" id="{9B340C1C-21F5-4F56-8BFD-260539670B8D}"/>
                  </a:ext>
                </a:extLst>
              </p:cNvPr>
              <p:cNvSpPr/>
              <p:nvPr/>
            </p:nvSpPr>
            <p:spPr>
              <a:xfrm>
                <a:off x="3567496" y="1702251"/>
                <a:ext cx="213888" cy="22514"/>
              </a:xfrm>
              <a:custGeom>
                <a:avLst/>
                <a:gdLst>
                  <a:gd name="connsiteX0" fmla="*/ 0 w 213888"/>
                  <a:gd name="connsiteY0" fmla="*/ 0 h 22514"/>
                  <a:gd name="connsiteX1" fmla="*/ 213888 w 213888"/>
                  <a:gd name="connsiteY1" fmla="*/ 0 h 22514"/>
                  <a:gd name="connsiteX2" fmla="*/ 213888 w 213888"/>
                  <a:gd name="connsiteY2" fmla="*/ 22515 h 22514"/>
                  <a:gd name="connsiteX3" fmla="*/ 0 w 213888"/>
                  <a:gd name="connsiteY3" fmla="*/ 22515 h 2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888" h="22514">
                    <a:moveTo>
                      <a:pt x="0" y="0"/>
                    </a:moveTo>
                    <a:lnTo>
                      <a:pt x="213888" y="0"/>
                    </a:lnTo>
                    <a:lnTo>
                      <a:pt x="213888" y="22515"/>
                    </a:lnTo>
                    <a:lnTo>
                      <a:pt x="0" y="22515"/>
                    </a:lnTo>
                    <a:close/>
                  </a:path>
                </a:pathLst>
              </a:custGeom>
              <a:solidFill>
                <a:schemeClr val="bg2"/>
              </a:solidFill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sp>
        <p:nvSpPr>
          <p:cNvPr id="99" name="Textfeld 98">
            <a:extLst>
              <a:ext uri="{FF2B5EF4-FFF2-40B4-BE49-F238E27FC236}">
                <a16:creationId xmlns:a16="http://schemas.microsoft.com/office/drawing/2014/main" id="{26B547CA-5014-44AE-832C-EAE18B246BE4}"/>
              </a:ext>
            </a:extLst>
          </p:cNvPr>
          <p:cNvSpPr txBox="1"/>
          <p:nvPr/>
        </p:nvSpPr>
        <p:spPr>
          <a:xfrm flipH="1">
            <a:off x="838572" y="2029973"/>
            <a:ext cx="19970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Programmmanagement</a:t>
            </a:r>
          </a:p>
        </p:txBody>
      </p:sp>
      <p:sp>
        <p:nvSpPr>
          <p:cNvPr id="103" name="Textfeld 102">
            <a:extLst>
              <a:ext uri="{FF2B5EF4-FFF2-40B4-BE49-F238E27FC236}">
                <a16:creationId xmlns:a16="http://schemas.microsoft.com/office/drawing/2014/main" id="{D4978342-6230-4B26-9A5B-2E89347CD966}"/>
              </a:ext>
            </a:extLst>
          </p:cNvPr>
          <p:cNvSpPr txBox="1"/>
          <p:nvPr/>
        </p:nvSpPr>
        <p:spPr>
          <a:xfrm>
            <a:off x="2358753" y="2935004"/>
            <a:ext cx="1440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OZG-K berichten an politische Ebene</a:t>
            </a:r>
          </a:p>
        </p:txBody>
      </p:sp>
      <p:cxnSp>
        <p:nvCxnSpPr>
          <p:cNvPr id="105" name="Gerade Verbindung mit Pfeil 96">
            <a:extLst>
              <a:ext uri="{FF2B5EF4-FFF2-40B4-BE49-F238E27FC236}">
                <a16:creationId xmlns:a16="http://schemas.microsoft.com/office/drawing/2014/main" id="{E854CA51-D2E9-4A8B-94AE-1EA03AE0EDB3}"/>
              </a:ext>
            </a:extLst>
          </p:cNvPr>
          <p:cNvCxnSpPr>
            <a:cxnSpLocks/>
            <a:stCxn id="54" idx="4"/>
          </p:cNvCxnSpPr>
          <p:nvPr/>
        </p:nvCxnSpPr>
        <p:spPr>
          <a:xfrm>
            <a:off x="4209230" y="2996868"/>
            <a:ext cx="0" cy="138420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Gruppieren 106">
            <a:extLst>
              <a:ext uri="{FF2B5EF4-FFF2-40B4-BE49-F238E27FC236}">
                <a16:creationId xmlns:a16="http://schemas.microsoft.com/office/drawing/2014/main" id="{696EDC01-3E4C-4E98-9D8B-2A22488A8262}"/>
              </a:ext>
            </a:extLst>
          </p:cNvPr>
          <p:cNvGrpSpPr>
            <a:grpSpLocks noChangeAspect="1"/>
          </p:cNvGrpSpPr>
          <p:nvPr/>
        </p:nvGrpSpPr>
        <p:grpSpPr>
          <a:xfrm>
            <a:off x="3979645" y="4415369"/>
            <a:ext cx="459170" cy="459170"/>
            <a:chOff x="2912844" y="4783190"/>
            <a:chExt cx="700472" cy="700472"/>
          </a:xfrm>
        </p:grpSpPr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72D86DDB-DF89-44A1-ACAB-5B2F2C5E7EA0}"/>
                </a:ext>
              </a:extLst>
            </p:cNvPr>
            <p:cNvSpPr/>
            <p:nvPr/>
          </p:nvSpPr>
          <p:spPr>
            <a:xfrm>
              <a:off x="2912844" y="4783190"/>
              <a:ext cx="700472" cy="70047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10" name="Freeform 197">
              <a:extLst>
                <a:ext uri="{FF2B5EF4-FFF2-40B4-BE49-F238E27FC236}">
                  <a16:creationId xmlns:a16="http://schemas.microsoft.com/office/drawing/2014/main" id="{1F4DFEBF-E939-4AAD-BAAD-B6A014B6F6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33776" y="4930037"/>
              <a:ext cx="492480" cy="424483"/>
            </a:xfrm>
            <a:custGeom>
              <a:avLst/>
              <a:gdLst>
                <a:gd name="T0" fmla="*/ 2147483646 w 110"/>
                <a:gd name="T1" fmla="*/ 2147483646 h 109"/>
                <a:gd name="T2" fmla="*/ 2147483646 w 110"/>
                <a:gd name="T3" fmla="*/ 0 h 109"/>
                <a:gd name="T4" fmla="*/ 2147483646 w 110"/>
                <a:gd name="T5" fmla="*/ 0 h 109"/>
                <a:gd name="T6" fmla="*/ 2147483646 w 110"/>
                <a:gd name="T7" fmla="*/ 2147483646 h 109"/>
                <a:gd name="T8" fmla="*/ 2147483646 w 110"/>
                <a:gd name="T9" fmla="*/ 2147483646 h 109"/>
                <a:gd name="T10" fmla="*/ 2147483646 w 110"/>
                <a:gd name="T11" fmla="*/ 2147483646 h 109"/>
                <a:gd name="T12" fmla="*/ 2147483646 w 110"/>
                <a:gd name="T13" fmla="*/ 2147483646 h 109"/>
                <a:gd name="T14" fmla="*/ 0 w 110"/>
                <a:gd name="T15" fmla="*/ 2147483646 h 109"/>
                <a:gd name="T16" fmla="*/ 2147483646 w 110"/>
                <a:gd name="T17" fmla="*/ 2147483646 h 109"/>
                <a:gd name="T18" fmla="*/ 2147483646 w 110"/>
                <a:gd name="T19" fmla="*/ 2147483646 h 109"/>
                <a:gd name="T20" fmla="*/ 2147483646 w 110"/>
                <a:gd name="T21" fmla="*/ 2147483646 h 109"/>
                <a:gd name="T22" fmla="*/ 2147483646 w 110"/>
                <a:gd name="T23" fmla="*/ 2147483646 h 109"/>
                <a:gd name="T24" fmla="*/ 2147483646 w 110"/>
                <a:gd name="T25" fmla="*/ 2147483646 h 109"/>
                <a:gd name="T26" fmla="*/ 2147483646 w 110"/>
                <a:gd name="T27" fmla="*/ 2147483646 h 109"/>
                <a:gd name="T28" fmla="*/ 2147483646 w 110"/>
                <a:gd name="T29" fmla="*/ 2147483646 h 109"/>
                <a:gd name="T30" fmla="*/ 2147483646 w 110"/>
                <a:gd name="T31" fmla="*/ 2147483646 h 109"/>
                <a:gd name="T32" fmla="*/ 2147483646 w 110"/>
                <a:gd name="T33" fmla="*/ 2147483646 h 109"/>
                <a:gd name="T34" fmla="*/ 2147483646 w 110"/>
                <a:gd name="T35" fmla="*/ 2147483646 h 109"/>
                <a:gd name="T36" fmla="*/ 2147483646 w 110"/>
                <a:gd name="T37" fmla="*/ 2147483646 h 109"/>
                <a:gd name="T38" fmla="*/ 2147483646 w 110"/>
                <a:gd name="T39" fmla="*/ 2147483646 h 109"/>
                <a:gd name="T40" fmla="*/ 2147483646 w 110"/>
                <a:gd name="T41" fmla="*/ 2147483646 h 109"/>
                <a:gd name="T42" fmla="*/ 2147483646 w 110"/>
                <a:gd name="T43" fmla="*/ 2147483646 h 109"/>
                <a:gd name="T44" fmla="*/ 2147483646 w 110"/>
                <a:gd name="T45" fmla="*/ 2147483646 h 109"/>
                <a:gd name="T46" fmla="*/ 2147483646 w 110"/>
                <a:gd name="T47" fmla="*/ 2147483646 h 109"/>
                <a:gd name="T48" fmla="*/ 2147483646 w 110"/>
                <a:gd name="T49" fmla="*/ 2147483646 h 109"/>
                <a:gd name="T50" fmla="*/ 2147483646 w 110"/>
                <a:gd name="T51" fmla="*/ 2147483646 h 109"/>
                <a:gd name="T52" fmla="*/ 2147483646 w 110"/>
                <a:gd name="T53" fmla="*/ 2147483646 h 109"/>
                <a:gd name="T54" fmla="*/ 2147483646 w 110"/>
                <a:gd name="T55" fmla="*/ 2147483646 h 109"/>
                <a:gd name="T56" fmla="*/ 2147483646 w 110"/>
                <a:gd name="T57" fmla="*/ 2147483646 h 109"/>
                <a:gd name="T58" fmla="*/ 2147483646 w 110"/>
                <a:gd name="T59" fmla="*/ 2147483646 h 109"/>
                <a:gd name="T60" fmla="*/ 2147483646 w 110"/>
                <a:gd name="T61" fmla="*/ 2147483646 h 109"/>
                <a:gd name="T62" fmla="*/ 2147483646 w 110"/>
                <a:gd name="T63" fmla="*/ 2147483646 h 109"/>
                <a:gd name="T64" fmla="*/ 2147483646 w 110"/>
                <a:gd name="T65" fmla="*/ 2147483646 h 109"/>
                <a:gd name="T66" fmla="*/ 2147483646 w 110"/>
                <a:gd name="T67" fmla="*/ 2147483646 h 109"/>
                <a:gd name="T68" fmla="*/ 2147483646 w 110"/>
                <a:gd name="T69" fmla="*/ 2147483646 h 109"/>
                <a:gd name="T70" fmla="*/ 2147483646 w 110"/>
                <a:gd name="T71" fmla="*/ 2147483646 h 109"/>
                <a:gd name="T72" fmla="*/ 2147483646 w 110"/>
                <a:gd name="T73" fmla="*/ 2147483646 h 109"/>
                <a:gd name="T74" fmla="*/ 2147483646 w 110"/>
                <a:gd name="T75" fmla="*/ 2147483646 h 109"/>
                <a:gd name="T76" fmla="*/ 2147483646 w 110"/>
                <a:gd name="T77" fmla="*/ 2147483646 h 109"/>
                <a:gd name="T78" fmla="*/ 2147483646 w 110"/>
                <a:gd name="T79" fmla="*/ 2147483646 h 109"/>
                <a:gd name="T80" fmla="*/ 2147483646 w 110"/>
                <a:gd name="T81" fmla="*/ 2147483646 h 109"/>
                <a:gd name="T82" fmla="*/ 2147483646 w 110"/>
                <a:gd name="T83" fmla="*/ 2147483646 h 10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10" h="109">
                  <a:moveTo>
                    <a:pt x="106" y="5"/>
                  </a:moveTo>
                  <a:cubicBezTo>
                    <a:pt x="104" y="3"/>
                    <a:pt x="101" y="0"/>
                    <a:pt x="9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9" y="0"/>
                    <a:pt x="18" y="13"/>
                    <a:pt x="18" y="22"/>
                  </a:cubicBezTo>
                  <a:cubicBezTo>
                    <a:pt x="18" y="73"/>
                    <a:pt x="18" y="73"/>
                    <a:pt x="18" y="73"/>
                  </a:cubicBezTo>
                  <a:cubicBezTo>
                    <a:pt x="18" y="75"/>
                    <a:pt x="17" y="77"/>
                    <a:pt x="16" y="8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5" y="80"/>
                    <a:pt x="0" y="88"/>
                    <a:pt x="0" y="95"/>
                  </a:cubicBezTo>
                  <a:cubicBezTo>
                    <a:pt x="0" y="102"/>
                    <a:pt x="5" y="109"/>
                    <a:pt x="15" y="109"/>
                  </a:cubicBezTo>
                  <a:cubicBezTo>
                    <a:pt x="69" y="109"/>
                    <a:pt x="69" y="109"/>
                    <a:pt x="69" y="109"/>
                  </a:cubicBezTo>
                  <a:cubicBezTo>
                    <a:pt x="82" y="109"/>
                    <a:pt x="84" y="73"/>
                    <a:pt x="84" y="73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4" y="30"/>
                    <a:pt x="110" y="22"/>
                    <a:pt x="110" y="14"/>
                  </a:cubicBezTo>
                  <a:cubicBezTo>
                    <a:pt x="110" y="10"/>
                    <a:pt x="109" y="7"/>
                    <a:pt x="106" y="5"/>
                  </a:cubicBezTo>
                  <a:close/>
                  <a:moveTo>
                    <a:pt x="76" y="20"/>
                  </a:moveTo>
                  <a:cubicBezTo>
                    <a:pt x="76" y="21"/>
                    <a:pt x="76" y="21"/>
                    <a:pt x="76" y="2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83"/>
                    <a:pt x="72" y="101"/>
                    <a:pt x="69" y="102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13" y="102"/>
                    <a:pt x="11" y="101"/>
                    <a:pt x="10" y="101"/>
                  </a:cubicBezTo>
                  <a:cubicBezTo>
                    <a:pt x="8" y="99"/>
                    <a:pt x="7" y="97"/>
                    <a:pt x="7" y="95"/>
                  </a:cubicBezTo>
                  <a:cubicBezTo>
                    <a:pt x="7" y="92"/>
                    <a:pt x="9" y="89"/>
                    <a:pt x="12" y="88"/>
                  </a:cubicBezTo>
                  <a:cubicBezTo>
                    <a:pt x="13" y="88"/>
                    <a:pt x="14" y="88"/>
                    <a:pt x="15" y="88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64" y="88"/>
                    <a:pt x="65" y="86"/>
                    <a:pt x="65" y="84"/>
                  </a:cubicBezTo>
                  <a:cubicBezTo>
                    <a:pt x="65" y="82"/>
                    <a:pt x="64" y="80"/>
                    <a:pt x="62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5" y="78"/>
                    <a:pt x="26" y="75"/>
                    <a:pt x="26" y="73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17"/>
                    <a:pt x="33" y="8"/>
                    <a:pt x="45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6" y="12"/>
                    <a:pt x="76" y="16"/>
                    <a:pt x="76" y="20"/>
                  </a:cubicBezTo>
                  <a:close/>
                  <a:moveTo>
                    <a:pt x="101" y="20"/>
                  </a:moveTo>
                  <a:cubicBezTo>
                    <a:pt x="100" y="21"/>
                    <a:pt x="98" y="22"/>
                    <a:pt x="94" y="22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4" y="21"/>
                    <a:pt x="84" y="20"/>
                    <a:pt x="84" y="20"/>
                  </a:cubicBezTo>
                  <a:cubicBezTo>
                    <a:pt x="83" y="16"/>
                    <a:pt x="83" y="12"/>
                    <a:pt x="85" y="10"/>
                  </a:cubicBezTo>
                  <a:cubicBezTo>
                    <a:pt x="87" y="8"/>
                    <a:pt x="89" y="8"/>
                    <a:pt x="92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100" y="8"/>
                    <a:pt x="103" y="10"/>
                    <a:pt x="103" y="14"/>
                  </a:cubicBezTo>
                  <a:cubicBezTo>
                    <a:pt x="103" y="16"/>
                    <a:pt x="102" y="18"/>
                    <a:pt x="101" y="2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1" name="Textfeld 110">
              <a:extLst>
                <a:ext uri="{FF2B5EF4-FFF2-40B4-BE49-F238E27FC236}">
                  <a16:creationId xmlns:a16="http://schemas.microsoft.com/office/drawing/2014/main" id="{866F4DF7-7F8C-430A-9B20-3A30902E28CD}"/>
                </a:ext>
              </a:extLst>
            </p:cNvPr>
            <p:cNvSpPr txBox="1"/>
            <p:nvPr/>
          </p:nvSpPr>
          <p:spPr>
            <a:xfrm>
              <a:off x="3035259" y="4795782"/>
              <a:ext cx="213453" cy="563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solidFill>
                    <a:schemeClr val="bg1"/>
                  </a:solidFill>
                </a:rPr>
                <a:t>§</a:t>
              </a:r>
            </a:p>
          </p:txBody>
        </p:sp>
      </p:grpSp>
      <p:sp>
        <p:nvSpPr>
          <p:cNvPr id="112" name="Textfeld 111">
            <a:extLst>
              <a:ext uri="{FF2B5EF4-FFF2-40B4-BE49-F238E27FC236}">
                <a16:creationId xmlns:a16="http://schemas.microsoft.com/office/drawing/2014/main" id="{3922FADA-4D6E-474B-9140-A85873646515}"/>
              </a:ext>
            </a:extLst>
          </p:cNvPr>
          <p:cNvSpPr txBox="1"/>
          <p:nvPr/>
        </p:nvSpPr>
        <p:spPr>
          <a:xfrm>
            <a:off x="3389208" y="4970799"/>
            <a:ext cx="2226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Verschaffen Klarheit über AGB (FIT-Store)</a:t>
            </a:r>
          </a:p>
        </p:txBody>
      </p:sp>
      <p:cxnSp>
        <p:nvCxnSpPr>
          <p:cNvPr id="115" name="Gerade Verbindung mit Pfeil 96">
            <a:extLst>
              <a:ext uri="{FF2B5EF4-FFF2-40B4-BE49-F238E27FC236}">
                <a16:creationId xmlns:a16="http://schemas.microsoft.com/office/drawing/2014/main" id="{05CB2887-671C-440B-9D77-49AA270B2EAD}"/>
              </a:ext>
            </a:extLst>
          </p:cNvPr>
          <p:cNvCxnSpPr>
            <a:cxnSpLocks/>
            <a:stCxn id="54" idx="4"/>
            <a:endCxn id="117" idx="0"/>
          </p:cNvCxnSpPr>
          <p:nvPr/>
        </p:nvCxnSpPr>
        <p:spPr>
          <a:xfrm flipH="1">
            <a:off x="2787740" y="2996868"/>
            <a:ext cx="1421490" cy="144941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6" name="Gruppieren 115">
            <a:extLst>
              <a:ext uri="{FF2B5EF4-FFF2-40B4-BE49-F238E27FC236}">
                <a16:creationId xmlns:a16="http://schemas.microsoft.com/office/drawing/2014/main" id="{00FB0112-F41D-421F-87C2-6D64E4049C9E}"/>
              </a:ext>
            </a:extLst>
          </p:cNvPr>
          <p:cNvGrpSpPr>
            <a:grpSpLocks noChangeAspect="1"/>
          </p:cNvGrpSpPr>
          <p:nvPr/>
        </p:nvGrpSpPr>
        <p:grpSpPr>
          <a:xfrm>
            <a:off x="2437504" y="4446284"/>
            <a:ext cx="700472" cy="700472"/>
            <a:chOff x="6336403" y="3261273"/>
            <a:chExt cx="700472" cy="700472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117" name="Ellipse 116">
              <a:extLst>
                <a:ext uri="{FF2B5EF4-FFF2-40B4-BE49-F238E27FC236}">
                  <a16:creationId xmlns:a16="http://schemas.microsoft.com/office/drawing/2014/main" id="{21588B42-095B-43C7-B9B7-29D75F81420E}"/>
                </a:ext>
              </a:extLst>
            </p:cNvPr>
            <p:cNvSpPr/>
            <p:nvPr/>
          </p:nvSpPr>
          <p:spPr>
            <a:xfrm>
              <a:off x="6336403" y="3261273"/>
              <a:ext cx="700472" cy="7004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18" name="Grafik 117" descr="Wissenschaftler">
              <a:extLst>
                <a:ext uri="{FF2B5EF4-FFF2-40B4-BE49-F238E27FC236}">
                  <a16:creationId xmlns:a16="http://schemas.microsoft.com/office/drawing/2014/main" id="{17F18ABC-4AAD-4C86-9594-5B5B63DF797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6425619" y="3322571"/>
              <a:ext cx="572398" cy="572398"/>
            </a:xfrm>
            <a:prstGeom prst="rect">
              <a:avLst/>
            </a:prstGeom>
          </p:spPr>
        </p:pic>
      </p:grpSp>
      <p:sp>
        <p:nvSpPr>
          <p:cNvPr id="119" name="Textfeld 118">
            <a:extLst>
              <a:ext uri="{FF2B5EF4-FFF2-40B4-BE49-F238E27FC236}">
                <a16:creationId xmlns:a16="http://schemas.microsoft.com/office/drawing/2014/main" id="{D8A76654-4EA6-4F16-B39D-3307181FCE92}"/>
              </a:ext>
            </a:extLst>
          </p:cNvPr>
          <p:cNvSpPr txBox="1"/>
          <p:nvPr/>
        </p:nvSpPr>
        <p:spPr>
          <a:xfrm>
            <a:off x="1271653" y="5400603"/>
            <a:ext cx="2226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Unterstützen eigene TF-FF/ LV im Land bei Verträgen und Beantragung von Konjunkturmitteln</a:t>
            </a:r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D241CAF6-BAC5-4808-8956-4F62042E7EFF}"/>
              </a:ext>
            </a:extLst>
          </p:cNvPr>
          <p:cNvSpPr txBox="1"/>
          <p:nvPr/>
        </p:nvSpPr>
        <p:spPr>
          <a:xfrm>
            <a:off x="2123933" y="5144515"/>
            <a:ext cx="1229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/>
              <a:t>TF-FF/ LV (ST)</a:t>
            </a:r>
          </a:p>
        </p:txBody>
      </p:sp>
      <p:cxnSp>
        <p:nvCxnSpPr>
          <p:cNvPr id="121" name="Gerade Verbindung mit Pfeil 96">
            <a:extLst>
              <a:ext uri="{FF2B5EF4-FFF2-40B4-BE49-F238E27FC236}">
                <a16:creationId xmlns:a16="http://schemas.microsoft.com/office/drawing/2014/main" id="{93E0A6EE-3C9F-463D-B9B0-5EFE88B317E5}"/>
              </a:ext>
            </a:extLst>
          </p:cNvPr>
          <p:cNvCxnSpPr>
            <a:cxnSpLocks/>
            <a:stCxn id="54" idx="4"/>
            <a:endCxn id="123" idx="1"/>
          </p:cNvCxnSpPr>
          <p:nvPr/>
        </p:nvCxnSpPr>
        <p:spPr>
          <a:xfrm>
            <a:off x="4209230" y="2996868"/>
            <a:ext cx="1364472" cy="154975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" name="Gruppieren 121">
            <a:extLst>
              <a:ext uri="{FF2B5EF4-FFF2-40B4-BE49-F238E27FC236}">
                <a16:creationId xmlns:a16="http://schemas.microsoft.com/office/drawing/2014/main" id="{331C614A-AE6B-471D-853B-006DA5CC28C1}"/>
              </a:ext>
            </a:extLst>
          </p:cNvPr>
          <p:cNvGrpSpPr/>
          <p:nvPr/>
        </p:nvGrpSpPr>
        <p:grpSpPr>
          <a:xfrm>
            <a:off x="5471120" y="4426369"/>
            <a:ext cx="712355" cy="718146"/>
            <a:chOff x="4072646" y="2141019"/>
            <a:chExt cx="712355" cy="718146"/>
          </a:xfrm>
        </p:grpSpPr>
        <p:sp>
          <p:nvSpPr>
            <p:cNvPr id="123" name="Ellipse 122">
              <a:extLst>
                <a:ext uri="{FF2B5EF4-FFF2-40B4-BE49-F238E27FC236}">
                  <a16:creationId xmlns:a16="http://schemas.microsoft.com/office/drawing/2014/main" id="{5FF4AC33-F6D8-4420-9A0F-A738F4983AB2}"/>
                </a:ext>
              </a:extLst>
            </p:cNvPr>
            <p:cNvSpPr/>
            <p:nvPr/>
          </p:nvSpPr>
          <p:spPr>
            <a:xfrm>
              <a:off x="4072646" y="2158693"/>
              <a:ext cx="700472" cy="700472"/>
            </a:xfrm>
            <a:prstGeom prst="ellipse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27" name="Freeform 213">
              <a:extLst>
                <a:ext uri="{FF2B5EF4-FFF2-40B4-BE49-F238E27FC236}">
                  <a16:creationId xmlns:a16="http://schemas.microsoft.com/office/drawing/2014/main" id="{562F466F-0F74-4BE4-80AA-7F4DF66990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9583" y="2418096"/>
              <a:ext cx="303887" cy="261392"/>
            </a:xfrm>
            <a:custGeom>
              <a:avLst/>
              <a:gdLst>
                <a:gd name="T0" fmla="*/ 2147483646 w 186"/>
                <a:gd name="T1" fmla="*/ 2147483646 h 176"/>
                <a:gd name="T2" fmla="*/ 2147483646 w 186"/>
                <a:gd name="T3" fmla="*/ 0 h 176"/>
                <a:gd name="T4" fmla="*/ 0 w 186"/>
                <a:gd name="T5" fmla="*/ 0 h 176"/>
                <a:gd name="T6" fmla="*/ 0 w 186"/>
                <a:gd name="T7" fmla="*/ 2147483646 h 176"/>
                <a:gd name="T8" fmla="*/ 2147483646 w 186"/>
                <a:gd name="T9" fmla="*/ 2147483646 h 176"/>
                <a:gd name="T10" fmla="*/ 2147483646 w 186"/>
                <a:gd name="T11" fmla="*/ 2147483646 h 176"/>
                <a:gd name="T12" fmla="*/ 2147483646 w 186"/>
                <a:gd name="T13" fmla="*/ 2147483646 h 176"/>
                <a:gd name="T14" fmla="*/ 2147483646 w 186"/>
                <a:gd name="T15" fmla="*/ 2147483646 h 176"/>
                <a:gd name="T16" fmla="*/ 2147483646 w 186"/>
                <a:gd name="T17" fmla="*/ 2147483646 h 176"/>
                <a:gd name="T18" fmla="*/ 2147483646 w 186"/>
                <a:gd name="T19" fmla="*/ 2147483646 h 176"/>
                <a:gd name="T20" fmla="*/ 2147483646 w 186"/>
                <a:gd name="T21" fmla="*/ 2147483646 h 176"/>
                <a:gd name="T22" fmla="*/ 2147483646 w 186"/>
                <a:gd name="T23" fmla="*/ 2147483646 h 176"/>
                <a:gd name="T24" fmla="*/ 2147483646 w 186"/>
                <a:gd name="T25" fmla="*/ 2147483646 h 176"/>
                <a:gd name="T26" fmla="*/ 2147483646 w 186"/>
                <a:gd name="T27" fmla="*/ 2147483646 h 176"/>
                <a:gd name="T28" fmla="*/ 2147483646 w 186"/>
                <a:gd name="T29" fmla="*/ 2147483646 h 176"/>
                <a:gd name="T30" fmla="*/ 2147483646 w 186"/>
                <a:gd name="T31" fmla="*/ 2147483646 h 176"/>
                <a:gd name="T32" fmla="*/ 2147483646 w 186"/>
                <a:gd name="T33" fmla="*/ 2147483646 h 176"/>
                <a:gd name="T34" fmla="*/ 2147483646 w 186"/>
                <a:gd name="T35" fmla="*/ 2147483646 h 17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86" h="176">
                  <a:moveTo>
                    <a:pt x="186" y="140"/>
                  </a:moveTo>
                  <a:lnTo>
                    <a:pt x="186" y="0"/>
                  </a:lnTo>
                  <a:lnTo>
                    <a:pt x="0" y="0"/>
                  </a:lnTo>
                  <a:lnTo>
                    <a:pt x="0" y="140"/>
                  </a:lnTo>
                  <a:lnTo>
                    <a:pt x="70" y="140"/>
                  </a:lnTo>
                  <a:lnTo>
                    <a:pt x="70" y="163"/>
                  </a:lnTo>
                  <a:lnTo>
                    <a:pt x="24" y="163"/>
                  </a:lnTo>
                  <a:lnTo>
                    <a:pt x="24" y="176"/>
                  </a:lnTo>
                  <a:lnTo>
                    <a:pt x="164" y="176"/>
                  </a:lnTo>
                  <a:lnTo>
                    <a:pt x="164" y="163"/>
                  </a:lnTo>
                  <a:lnTo>
                    <a:pt x="117" y="163"/>
                  </a:lnTo>
                  <a:lnTo>
                    <a:pt x="117" y="140"/>
                  </a:lnTo>
                  <a:lnTo>
                    <a:pt x="186" y="140"/>
                  </a:lnTo>
                  <a:close/>
                  <a:moveTo>
                    <a:pt x="11" y="129"/>
                  </a:moveTo>
                  <a:lnTo>
                    <a:pt x="11" y="11"/>
                  </a:lnTo>
                  <a:lnTo>
                    <a:pt x="175" y="11"/>
                  </a:lnTo>
                  <a:lnTo>
                    <a:pt x="175" y="129"/>
                  </a:lnTo>
                  <a:lnTo>
                    <a:pt x="11" y="12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pic>
          <p:nvPicPr>
            <p:cNvPr id="149" name="Grafik 148" descr="Zahnräder">
              <a:extLst>
                <a:ext uri="{FF2B5EF4-FFF2-40B4-BE49-F238E27FC236}">
                  <a16:creationId xmlns:a16="http://schemas.microsoft.com/office/drawing/2014/main" id="{20A0BFD7-66D9-405A-9040-3C843B7DC07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4417542" y="2373078"/>
              <a:ext cx="367459" cy="367459"/>
            </a:xfrm>
            <a:prstGeom prst="rect">
              <a:avLst/>
            </a:prstGeom>
          </p:spPr>
        </p:pic>
        <p:pic>
          <p:nvPicPr>
            <p:cNvPr id="150" name="Grafik 149" descr="Linienpfeil: Kurve im Uhrzeigersinn">
              <a:extLst>
                <a:ext uri="{FF2B5EF4-FFF2-40B4-BE49-F238E27FC236}">
                  <a16:creationId xmlns:a16="http://schemas.microsoft.com/office/drawing/2014/main" id="{7D426032-7501-44BC-9313-B474311D00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 rot="7671181">
              <a:off x="4288185" y="2141019"/>
              <a:ext cx="349819" cy="349819"/>
            </a:xfrm>
            <a:prstGeom prst="rect">
              <a:avLst/>
            </a:prstGeom>
          </p:spPr>
        </p:pic>
      </p:grpSp>
      <p:sp>
        <p:nvSpPr>
          <p:cNvPr id="152" name="Textfeld 151">
            <a:extLst>
              <a:ext uri="{FF2B5EF4-FFF2-40B4-BE49-F238E27FC236}">
                <a16:creationId xmlns:a16="http://schemas.microsoft.com/office/drawing/2014/main" id="{6EDA8316-CCE8-4952-A015-851C9190AA0C}"/>
              </a:ext>
            </a:extLst>
          </p:cNvPr>
          <p:cNvSpPr txBox="1"/>
          <p:nvPr/>
        </p:nvSpPr>
        <p:spPr>
          <a:xfrm>
            <a:off x="7788456" y="3106539"/>
            <a:ext cx="22268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Aufmerksamkeit schaffen für die Umsetzung des OZG in ihrem eigenen Ressort, dies können sie entweder im direkten Austausch in ihrer Rolle als OZG-R oder durch Informationsveranstaltungen auf der politischen oder fachlichen Ebene erreichen. </a:t>
            </a:r>
          </a:p>
        </p:txBody>
      </p:sp>
      <p:sp>
        <p:nvSpPr>
          <p:cNvPr id="156" name="Textfeld 155">
            <a:extLst>
              <a:ext uri="{FF2B5EF4-FFF2-40B4-BE49-F238E27FC236}">
                <a16:creationId xmlns:a16="http://schemas.microsoft.com/office/drawing/2014/main" id="{5200ED8D-1F76-4E6B-AF9D-4C6128B0E4FD}"/>
              </a:ext>
            </a:extLst>
          </p:cNvPr>
          <p:cNvSpPr txBox="1"/>
          <p:nvPr/>
        </p:nvSpPr>
        <p:spPr>
          <a:xfrm>
            <a:off x="5285703" y="5308485"/>
            <a:ext cx="2226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Bereitstellung der Basisdienste und des Serviceportals </a:t>
            </a:r>
          </a:p>
        </p:txBody>
      </p:sp>
      <p:cxnSp>
        <p:nvCxnSpPr>
          <p:cNvPr id="157" name="Gerade Verbindung mit Pfeil 96">
            <a:extLst>
              <a:ext uri="{FF2B5EF4-FFF2-40B4-BE49-F238E27FC236}">
                <a16:creationId xmlns:a16="http://schemas.microsoft.com/office/drawing/2014/main" id="{CEEF6746-23D7-45F0-BD24-4D7CB2172716}"/>
              </a:ext>
            </a:extLst>
          </p:cNvPr>
          <p:cNvCxnSpPr>
            <a:cxnSpLocks/>
            <a:stCxn id="60" idx="6"/>
          </p:cNvCxnSpPr>
          <p:nvPr/>
        </p:nvCxnSpPr>
        <p:spPr>
          <a:xfrm>
            <a:off x="7947292" y="2643080"/>
            <a:ext cx="1647155" cy="1104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8" name="Gruppieren 157">
            <a:extLst>
              <a:ext uri="{FF2B5EF4-FFF2-40B4-BE49-F238E27FC236}">
                <a16:creationId xmlns:a16="http://schemas.microsoft.com/office/drawing/2014/main" id="{DAD6ADC9-B8F7-4505-B3EC-4F00B7AF5DC9}"/>
              </a:ext>
            </a:extLst>
          </p:cNvPr>
          <p:cNvGrpSpPr>
            <a:grpSpLocks noChangeAspect="1"/>
          </p:cNvGrpSpPr>
          <p:nvPr/>
        </p:nvGrpSpPr>
        <p:grpSpPr>
          <a:xfrm>
            <a:off x="9594447" y="2286618"/>
            <a:ext cx="700472" cy="700472"/>
            <a:chOff x="10941155" y="5359447"/>
            <a:chExt cx="700472" cy="700472"/>
          </a:xfrm>
          <a:solidFill>
            <a:schemeClr val="accent1"/>
          </a:solidFill>
        </p:grpSpPr>
        <p:sp>
          <p:nvSpPr>
            <p:cNvPr id="159" name="Ellipse 158">
              <a:extLst>
                <a:ext uri="{FF2B5EF4-FFF2-40B4-BE49-F238E27FC236}">
                  <a16:creationId xmlns:a16="http://schemas.microsoft.com/office/drawing/2014/main" id="{5144A330-F44A-4BD3-B217-58D4E8D7F95B}"/>
                </a:ext>
              </a:extLst>
            </p:cNvPr>
            <p:cNvSpPr/>
            <p:nvPr/>
          </p:nvSpPr>
          <p:spPr>
            <a:xfrm>
              <a:off x="10941155" y="5359447"/>
              <a:ext cx="700472" cy="7004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60" name="Grafik 159" descr="Gruppieren">
              <a:extLst>
                <a:ext uri="{FF2B5EF4-FFF2-40B4-BE49-F238E27FC236}">
                  <a16:creationId xmlns:a16="http://schemas.microsoft.com/office/drawing/2014/main" id="{B3C9887A-20B9-4CC8-91B4-089CC64D0447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11003391" y="5441060"/>
              <a:ext cx="576000" cy="576000"/>
            </a:xfrm>
            <a:prstGeom prst="rect">
              <a:avLst/>
            </a:prstGeom>
          </p:spPr>
        </p:pic>
      </p:grpSp>
      <p:grpSp>
        <p:nvGrpSpPr>
          <p:cNvPr id="161" name="Gruppieren 160">
            <a:extLst>
              <a:ext uri="{FF2B5EF4-FFF2-40B4-BE49-F238E27FC236}">
                <a16:creationId xmlns:a16="http://schemas.microsoft.com/office/drawing/2014/main" id="{32B7B7F0-02E9-42CE-BA8A-3CCA3C8B9587}"/>
              </a:ext>
            </a:extLst>
          </p:cNvPr>
          <p:cNvGrpSpPr>
            <a:grpSpLocks noChangeAspect="1"/>
          </p:cNvGrpSpPr>
          <p:nvPr/>
        </p:nvGrpSpPr>
        <p:grpSpPr>
          <a:xfrm>
            <a:off x="8490673" y="2268032"/>
            <a:ext cx="485910" cy="707886"/>
            <a:chOff x="10209835" y="3554012"/>
            <a:chExt cx="700472" cy="1029021"/>
          </a:xfrm>
        </p:grpSpPr>
        <p:sp>
          <p:nvSpPr>
            <p:cNvPr id="162" name="Ellipse 161">
              <a:extLst>
                <a:ext uri="{FF2B5EF4-FFF2-40B4-BE49-F238E27FC236}">
                  <a16:creationId xmlns:a16="http://schemas.microsoft.com/office/drawing/2014/main" id="{F55F2F0C-B743-4716-A9FD-E00E7B99BA3B}"/>
                </a:ext>
              </a:extLst>
            </p:cNvPr>
            <p:cNvSpPr/>
            <p:nvPr/>
          </p:nvSpPr>
          <p:spPr>
            <a:xfrm>
              <a:off x="10209835" y="3704814"/>
              <a:ext cx="700472" cy="7078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63" name="Textfeld 162">
              <a:extLst>
                <a:ext uri="{FF2B5EF4-FFF2-40B4-BE49-F238E27FC236}">
                  <a16:creationId xmlns:a16="http://schemas.microsoft.com/office/drawing/2014/main" id="{1F2AB19D-4688-4F5A-88F1-882243BB4755}"/>
                </a:ext>
              </a:extLst>
            </p:cNvPr>
            <p:cNvSpPr txBox="1"/>
            <p:nvPr/>
          </p:nvSpPr>
          <p:spPr>
            <a:xfrm>
              <a:off x="10303824" y="3554012"/>
              <a:ext cx="322149" cy="1029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4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</a:p>
          </p:txBody>
        </p:sp>
      </p:grp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0978707D-2589-442E-896D-07F8116DCF64}"/>
              </a:ext>
            </a:extLst>
          </p:cNvPr>
          <p:cNvGrpSpPr/>
          <p:nvPr/>
        </p:nvGrpSpPr>
        <p:grpSpPr>
          <a:xfrm>
            <a:off x="11353800" y="905147"/>
            <a:ext cx="540000" cy="539179"/>
            <a:chOff x="8981133" y="4449339"/>
            <a:chExt cx="700472" cy="731432"/>
          </a:xfrm>
        </p:grpSpPr>
        <p:sp>
          <p:nvSpPr>
            <p:cNvPr id="77" name="Ellipse 76">
              <a:hlinkClick r:id="rId19" action="ppaction://hlinksldjump"/>
              <a:extLst>
                <a:ext uri="{FF2B5EF4-FFF2-40B4-BE49-F238E27FC236}">
                  <a16:creationId xmlns:a16="http://schemas.microsoft.com/office/drawing/2014/main" id="{AFBB175A-3CF9-455F-AF42-E8BACDF5DA84}"/>
                </a:ext>
              </a:extLst>
            </p:cNvPr>
            <p:cNvSpPr/>
            <p:nvPr/>
          </p:nvSpPr>
          <p:spPr>
            <a:xfrm>
              <a:off x="8981133" y="4480299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86" name="Grafik 85" descr="Nach rechts zeigender Zeigefinger mit Handrücken">
              <a:hlinkClick r:id="rId19" action="ppaction://hlinksldjump"/>
              <a:extLst>
                <a:ext uri="{FF2B5EF4-FFF2-40B4-BE49-F238E27FC236}">
                  <a16:creationId xmlns:a16="http://schemas.microsoft.com/office/drawing/2014/main" id="{1F6940F4-F57A-49B7-9031-771B071898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 rot="16200000">
              <a:off x="9080314" y="4668806"/>
              <a:ext cx="472070" cy="472070"/>
            </a:xfrm>
            <a:prstGeom prst="rect">
              <a:avLst/>
            </a:prstGeom>
          </p:spPr>
        </p:pic>
        <p:pic>
          <p:nvPicPr>
            <p:cNvPr id="92" name="Grafik 91" descr="WLAN">
              <a:extLst>
                <a:ext uri="{FF2B5EF4-FFF2-40B4-BE49-F238E27FC236}">
                  <a16:creationId xmlns:a16="http://schemas.microsoft.com/office/drawing/2014/main" id="{58AE74B7-A51C-4243-B0E6-896F67B3DE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9178832" y="4449339"/>
              <a:ext cx="306741" cy="306741"/>
            </a:xfrm>
            <a:prstGeom prst="rect">
              <a:avLst/>
            </a:prstGeom>
          </p:spPr>
        </p:pic>
      </p:grpSp>
      <p:sp>
        <p:nvSpPr>
          <p:cNvPr id="93" name="Textfeld 92">
            <a:extLst>
              <a:ext uri="{FF2B5EF4-FFF2-40B4-BE49-F238E27FC236}">
                <a16:creationId xmlns:a16="http://schemas.microsoft.com/office/drawing/2014/main" id="{E021BF67-D7A1-4873-A8A1-1DD7797DC64D}"/>
              </a:ext>
            </a:extLst>
          </p:cNvPr>
          <p:cNvSpPr txBox="1"/>
          <p:nvPr/>
        </p:nvSpPr>
        <p:spPr>
          <a:xfrm>
            <a:off x="11293106" y="1467148"/>
            <a:ext cx="72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429178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F54CF42-47A3-4DDC-9259-64BFB4424207}"/>
              </a:ext>
            </a:extLst>
          </p:cNvPr>
          <p:cNvSpPr/>
          <p:nvPr/>
        </p:nvSpPr>
        <p:spPr>
          <a:xfrm flipH="1">
            <a:off x="-24682" y="1"/>
            <a:ext cx="7639213" cy="6323013"/>
          </a:xfrm>
          <a:custGeom>
            <a:avLst/>
            <a:gdLst>
              <a:gd name="connsiteX0" fmla="*/ 3959469 w 7639213"/>
              <a:gd name="connsiteY0" fmla="*/ 0 h 6858001"/>
              <a:gd name="connsiteX1" fmla="*/ 7639213 w 7639213"/>
              <a:gd name="connsiteY1" fmla="*/ 0 h 6858001"/>
              <a:gd name="connsiteX2" fmla="*/ 7639213 w 7639213"/>
              <a:gd name="connsiteY2" fmla="*/ 6858001 h 6858001"/>
              <a:gd name="connsiteX3" fmla="*/ 0 w 7639213"/>
              <a:gd name="connsiteY3" fmla="*/ 6858001 h 6858001"/>
              <a:gd name="connsiteX4" fmla="*/ 3959469 w 7639213"/>
              <a:gd name="connsiteY4" fmla="*/ 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39213" h="6858001">
                <a:moveTo>
                  <a:pt x="3959469" y="0"/>
                </a:moveTo>
                <a:lnTo>
                  <a:pt x="7639213" y="0"/>
                </a:lnTo>
                <a:lnTo>
                  <a:pt x="7639213" y="6858001"/>
                </a:lnTo>
                <a:lnTo>
                  <a:pt x="0" y="6858001"/>
                </a:lnTo>
                <a:lnTo>
                  <a:pt x="3959469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A597F4C-5226-4322-8F9A-44FF78200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2796311"/>
            <a:ext cx="3716548" cy="1268083"/>
          </a:xfrm>
        </p:spPr>
        <p:txBody>
          <a:bodyPr anchor="ctr"/>
          <a:lstStyle/>
          <a:p>
            <a:r>
              <a:rPr lang="de-DE" dirty="0">
                <a:solidFill>
                  <a:schemeClr val="bg1"/>
                </a:solidFill>
              </a:rPr>
              <a:t>Aufgaben nach Phasen und Rollen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9F501A9-D68A-47B6-9819-FC96A2483F15}"/>
              </a:ext>
            </a:extLst>
          </p:cNvPr>
          <p:cNvCxnSpPr/>
          <p:nvPr/>
        </p:nvCxnSpPr>
        <p:spPr>
          <a:xfrm>
            <a:off x="7861612" y="2810843"/>
            <a:ext cx="37147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>
            <a:extLst>
              <a:ext uri="{FF2B5EF4-FFF2-40B4-BE49-F238E27FC236}">
                <a16:creationId xmlns:a16="http://schemas.microsoft.com/office/drawing/2014/main" id="{D168B921-E544-4968-99DB-9CC9C80000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</p:spPr>
      </p:pic>
      <p:sp>
        <p:nvSpPr>
          <p:cNvPr id="9" name="Rounded Rectangle 26">
            <a:extLst>
              <a:ext uri="{FF2B5EF4-FFF2-40B4-BE49-F238E27FC236}">
                <a16:creationId xmlns:a16="http://schemas.microsoft.com/office/drawing/2014/main" id="{B7430ACA-B475-420A-A454-CCBC0C53387A}"/>
              </a:ext>
            </a:extLst>
          </p:cNvPr>
          <p:cNvSpPr/>
          <p:nvPr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de-DE" sz="1400" b="0" smtClean="0">
                <a:solidFill>
                  <a:schemeClr val="tx2"/>
                </a:solidFill>
                <a:latin typeface="+mn-lt"/>
              </a:rPr>
              <a:pPr algn="l"/>
              <a:t>15</a:t>
            </a:fld>
            <a:endParaRPr lang="de-DE" sz="1400" b="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17124226-421C-41A2-8A37-16C16886BC95}"/>
              </a:ext>
            </a:extLst>
          </p:cNvPr>
          <p:cNvSpPr txBox="1">
            <a:spLocks/>
          </p:cNvSpPr>
          <p:nvPr/>
        </p:nvSpPr>
        <p:spPr>
          <a:xfrm>
            <a:off x="7069930" y="6528558"/>
            <a:ext cx="1080120" cy="244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DD3AC0-B594-4B17-916D-8672781E176E}" type="datetime1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11.08.2021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D2D954C8-A238-4F6B-9781-DE4B8ED0C2E9}"/>
              </a:ext>
            </a:extLst>
          </p:cNvPr>
          <p:cNvGrpSpPr/>
          <p:nvPr/>
        </p:nvGrpSpPr>
        <p:grpSpPr>
          <a:xfrm>
            <a:off x="7922694" y="2073443"/>
            <a:ext cx="2532776" cy="2711113"/>
            <a:chOff x="4225712" y="2060061"/>
            <a:chExt cx="700472" cy="700472"/>
          </a:xfrm>
          <a:solidFill>
            <a:schemeClr val="bg2"/>
          </a:solidFill>
        </p:grpSpPr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29656A-CAD8-4A93-ADE7-E34C3DE670B6}"/>
                </a:ext>
              </a:extLst>
            </p:cNvPr>
            <p:cNvSpPr/>
            <p:nvPr/>
          </p:nvSpPr>
          <p:spPr>
            <a:xfrm>
              <a:off x="4225712" y="2060061"/>
              <a:ext cx="700472" cy="7004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" name="Freeform: Shape 14">
              <a:extLst>
                <a:ext uri="{FF2B5EF4-FFF2-40B4-BE49-F238E27FC236}">
                  <a16:creationId xmlns:a16="http://schemas.microsoft.com/office/drawing/2014/main" id="{755D7AE1-5207-45B7-B7E6-FD31C5BF84AE}"/>
                </a:ext>
              </a:extLst>
            </p:cNvPr>
            <p:cNvSpPr/>
            <p:nvPr/>
          </p:nvSpPr>
          <p:spPr>
            <a:xfrm>
              <a:off x="4389575" y="2168246"/>
              <a:ext cx="399637" cy="432311"/>
            </a:xfrm>
            <a:custGeom>
              <a:avLst/>
              <a:gdLst>
                <a:gd name="connsiteX0" fmla="*/ 0 w 329251"/>
                <a:gd name="connsiteY0" fmla="*/ 54875 h 329251"/>
                <a:gd name="connsiteX1" fmla="*/ 181733 w 329251"/>
                <a:gd name="connsiteY1" fmla="*/ 54875 h 329251"/>
                <a:gd name="connsiteX2" fmla="*/ 154296 w 329251"/>
                <a:gd name="connsiteY2" fmla="*/ 82313 h 329251"/>
                <a:gd name="connsiteX3" fmla="*/ 27760 w 329251"/>
                <a:gd name="connsiteY3" fmla="*/ 82313 h 329251"/>
                <a:gd name="connsiteX4" fmla="*/ 27760 w 329251"/>
                <a:gd name="connsiteY4" fmla="*/ 302783 h 329251"/>
                <a:gd name="connsiteX5" fmla="*/ 248230 w 329251"/>
                <a:gd name="connsiteY5" fmla="*/ 302783 h 329251"/>
                <a:gd name="connsiteX6" fmla="*/ 248230 w 329251"/>
                <a:gd name="connsiteY6" fmla="*/ 176247 h 329251"/>
                <a:gd name="connsiteX7" fmla="*/ 275667 w 329251"/>
                <a:gd name="connsiteY7" fmla="*/ 148809 h 329251"/>
                <a:gd name="connsiteX8" fmla="*/ 275667 w 329251"/>
                <a:gd name="connsiteY8" fmla="*/ 330543 h 329251"/>
                <a:gd name="connsiteX9" fmla="*/ 322 w 329251"/>
                <a:gd name="connsiteY9" fmla="*/ 330543 h 329251"/>
                <a:gd name="connsiteX10" fmla="*/ 322 w 329251"/>
                <a:gd name="connsiteY10" fmla="*/ 54875 h 329251"/>
                <a:gd name="connsiteX11" fmla="*/ 289225 w 329251"/>
                <a:gd name="connsiteY11" fmla="*/ 0 h 329251"/>
                <a:gd name="connsiteX12" fmla="*/ 317954 w 329251"/>
                <a:gd name="connsiteY12" fmla="*/ 11943 h 329251"/>
                <a:gd name="connsiteX13" fmla="*/ 329574 w 329251"/>
                <a:gd name="connsiteY13" fmla="*/ 41318 h 329251"/>
                <a:gd name="connsiteX14" fmla="*/ 318276 w 329251"/>
                <a:gd name="connsiteY14" fmla="*/ 70692 h 329251"/>
                <a:gd name="connsiteX15" fmla="*/ 182380 w 329251"/>
                <a:gd name="connsiteY15" fmla="*/ 206589 h 329251"/>
                <a:gd name="connsiteX16" fmla="*/ 178829 w 329251"/>
                <a:gd name="connsiteY16" fmla="*/ 210140 h 329251"/>
                <a:gd name="connsiteX17" fmla="*/ 174632 w 329251"/>
                <a:gd name="connsiteY17" fmla="*/ 210140 h 329251"/>
                <a:gd name="connsiteX18" fmla="*/ 126536 w 329251"/>
                <a:gd name="connsiteY18" fmla="*/ 220470 h 329251"/>
                <a:gd name="connsiteX19" fmla="*/ 106845 w 329251"/>
                <a:gd name="connsiteY19" fmla="*/ 224020 h 329251"/>
                <a:gd name="connsiteX20" fmla="*/ 110396 w 329251"/>
                <a:gd name="connsiteY20" fmla="*/ 204330 h 329251"/>
                <a:gd name="connsiteX21" fmla="*/ 120725 w 329251"/>
                <a:gd name="connsiteY21" fmla="*/ 156233 h 329251"/>
                <a:gd name="connsiteX22" fmla="*/ 120725 w 329251"/>
                <a:gd name="connsiteY22" fmla="*/ 152037 h 329251"/>
                <a:gd name="connsiteX23" fmla="*/ 124276 w 329251"/>
                <a:gd name="connsiteY23" fmla="*/ 148486 h 329251"/>
                <a:gd name="connsiteX24" fmla="*/ 260173 w 329251"/>
                <a:gd name="connsiteY24" fmla="*/ 12589 h 329251"/>
                <a:gd name="connsiteX25" fmla="*/ 289225 w 329251"/>
                <a:gd name="connsiteY25" fmla="*/ 0 h 329251"/>
                <a:gd name="connsiteX26" fmla="*/ 289225 w 329251"/>
                <a:gd name="connsiteY26" fmla="*/ 27438 h 329251"/>
                <a:gd name="connsiteX27" fmla="*/ 279864 w 329251"/>
                <a:gd name="connsiteY27" fmla="*/ 31634 h 329251"/>
                <a:gd name="connsiteX28" fmla="*/ 146549 w 329251"/>
                <a:gd name="connsiteY28" fmla="*/ 164949 h 329251"/>
                <a:gd name="connsiteX29" fmla="*/ 141384 w 329251"/>
                <a:gd name="connsiteY29" fmla="*/ 189158 h 329251"/>
                <a:gd name="connsiteX30" fmla="*/ 165594 w 329251"/>
                <a:gd name="connsiteY30" fmla="*/ 183994 h 329251"/>
                <a:gd name="connsiteX31" fmla="*/ 298909 w 329251"/>
                <a:gd name="connsiteY31" fmla="*/ 50679 h 329251"/>
                <a:gd name="connsiteX32" fmla="*/ 298909 w 329251"/>
                <a:gd name="connsiteY32" fmla="*/ 31634 h 329251"/>
                <a:gd name="connsiteX33" fmla="*/ 289225 w 329251"/>
                <a:gd name="connsiteY33" fmla="*/ 27438 h 32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29251" h="329251">
                  <a:moveTo>
                    <a:pt x="0" y="54875"/>
                  </a:moveTo>
                  <a:lnTo>
                    <a:pt x="181733" y="54875"/>
                  </a:lnTo>
                  <a:lnTo>
                    <a:pt x="154296" y="82313"/>
                  </a:lnTo>
                  <a:lnTo>
                    <a:pt x="27760" y="82313"/>
                  </a:lnTo>
                  <a:lnTo>
                    <a:pt x="27760" y="302783"/>
                  </a:lnTo>
                  <a:lnTo>
                    <a:pt x="248230" y="302783"/>
                  </a:lnTo>
                  <a:lnTo>
                    <a:pt x="248230" y="176247"/>
                  </a:lnTo>
                  <a:lnTo>
                    <a:pt x="275667" y="148809"/>
                  </a:lnTo>
                  <a:lnTo>
                    <a:pt x="275667" y="330543"/>
                  </a:lnTo>
                  <a:lnTo>
                    <a:pt x="322" y="330543"/>
                  </a:lnTo>
                  <a:lnTo>
                    <a:pt x="322" y="54875"/>
                  </a:lnTo>
                  <a:close/>
                  <a:moveTo>
                    <a:pt x="289225" y="0"/>
                  </a:moveTo>
                  <a:cubicBezTo>
                    <a:pt x="300846" y="0"/>
                    <a:pt x="310206" y="3874"/>
                    <a:pt x="317954" y="11943"/>
                  </a:cubicBezTo>
                  <a:cubicBezTo>
                    <a:pt x="325701" y="20013"/>
                    <a:pt x="329574" y="29697"/>
                    <a:pt x="329574" y="41318"/>
                  </a:cubicBezTo>
                  <a:cubicBezTo>
                    <a:pt x="329574" y="52939"/>
                    <a:pt x="325701" y="62622"/>
                    <a:pt x="318276" y="70692"/>
                  </a:cubicBezTo>
                  <a:lnTo>
                    <a:pt x="182380" y="206589"/>
                  </a:lnTo>
                  <a:lnTo>
                    <a:pt x="178829" y="210140"/>
                  </a:lnTo>
                  <a:lnTo>
                    <a:pt x="174632" y="210140"/>
                  </a:lnTo>
                  <a:lnTo>
                    <a:pt x="126536" y="220470"/>
                  </a:lnTo>
                  <a:lnTo>
                    <a:pt x="106845" y="224020"/>
                  </a:lnTo>
                  <a:lnTo>
                    <a:pt x="110396" y="204330"/>
                  </a:lnTo>
                  <a:lnTo>
                    <a:pt x="120725" y="156233"/>
                  </a:lnTo>
                  <a:lnTo>
                    <a:pt x="120725" y="152037"/>
                  </a:lnTo>
                  <a:lnTo>
                    <a:pt x="124276" y="148486"/>
                  </a:lnTo>
                  <a:lnTo>
                    <a:pt x="260173" y="12589"/>
                  </a:lnTo>
                  <a:cubicBezTo>
                    <a:pt x="267921" y="3874"/>
                    <a:pt x="277604" y="0"/>
                    <a:pt x="289225" y="0"/>
                  </a:cubicBezTo>
                  <a:close/>
                  <a:moveTo>
                    <a:pt x="289225" y="27438"/>
                  </a:moveTo>
                  <a:cubicBezTo>
                    <a:pt x="285674" y="27438"/>
                    <a:pt x="282769" y="28729"/>
                    <a:pt x="279864" y="31634"/>
                  </a:cubicBezTo>
                  <a:lnTo>
                    <a:pt x="146549" y="164949"/>
                  </a:lnTo>
                  <a:lnTo>
                    <a:pt x="141384" y="189158"/>
                  </a:lnTo>
                  <a:lnTo>
                    <a:pt x="165594" y="183994"/>
                  </a:lnTo>
                  <a:lnTo>
                    <a:pt x="298909" y="50679"/>
                  </a:lnTo>
                  <a:cubicBezTo>
                    <a:pt x="305364" y="44223"/>
                    <a:pt x="305364" y="38090"/>
                    <a:pt x="298909" y="31634"/>
                  </a:cubicBezTo>
                  <a:cubicBezTo>
                    <a:pt x="295681" y="28729"/>
                    <a:pt x="292453" y="27438"/>
                    <a:pt x="289225" y="27438"/>
                  </a:cubicBezTo>
                  <a:close/>
                </a:path>
              </a:pathLst>
            </a:custGeom>
            <a:solidFill>
              <a:schemeClr val="bg1"/>
            </a:solidFill>
            <a:ln w="32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54877366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9FD00E-326E-4072-B042-5DE55EB001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Aufgaben in den Phasen</a:t>
            </a:r>
          </a:p>
        </p:txBody>
      </p:sp>
      <p:graphicFrame>
        <p:nvGraphicFramePr>
          <p:cNvPr id="4" name="Tabelle 2">
            <a:extLst>
              <a:ext uri="{FF2B5EF4-FFF2-40B4-BE49-F238E27FC236}">
                <a16:creationId xmlns:a16="http://schemas.microsoft.com/office/drawing/2014/main" id="{FDEEBF39-CD1D-40DF-9455-8332F2BB8D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435611"/>
              </p:ext>
            </p:extLst>
          </p:nvPr>
        </p:nvGraphicFramePr>
        <p:xfrm>
          <a:off x="162681" y="1429067"/>
          <a:ext cx="11549943" cy="443049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96815">
                  <a:extLst>
                    <a:ext uri="{9D8B030D-6E8A-4147-A177-3AD203B41FA5}">
                      <a16:colId xmlns:a16="http://schemas.microsoft.com/office/drawing/2014/main" val="3029220936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656371037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323722217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4149661184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109646670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1942468731"/>
                    </a:ext>
                  </a:extLst>
                </a:gridCol>
              </a:tblGrid>
              <a:tr h="283349">
                <a:tc rowSpan="2">
                  <a:txBody>
                    <a:bodyPr/>
                    <a:lstStyle/>
                    <a:p>
                      <a:r>
                        <a:rPr lang="de-DE" sz="1200" dirty="0"/>
                        <a:t>Rolle</a:t>
                      </a:r>
                    </a:p>
                  </a:txBody>
                  <a:tcPr anchor="b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Projektphasen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9419725"/>
                  </a:ext>
                </a:extLst>
              </a:tr>
              <a:tr h="472249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solidFill>
                            <a:schemeClr val="bg1"/>
                          </a:solidFill>
                        </a:rPr>
                        <a:t>Initialisierung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solidFill>
                            <a:schemeClr val="bg1"/>
                          </a:solidFill>
                        </a:rPr>
                        <a:t>Prüfung Nachnutzung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solidFill>
                            <a:schemeClr val="bg1"/>
                          </a:solidFill>
                        </a:rPr>
                        <a:t>Planung Nachnutzung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solidFill>
                            <a:schemeClr val="bg1"/>
                          </a:solidFill>
                        </a:rPr>
                        <a:t>Umsetzung (Pilotierung)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solidFill>
                            <a:schemeClr val="bg1"/>
                          </a:solidFill>
                        </a:rPr>
                        <a:t>Einführung (Roll-Out)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7109622"/>
                  </a:ext>
                </a:extLst>
              </a:tr>
              <a:tr h="702794">
                <a:tc>
                  <a:txBody>
                    <a:bodyPr/>
                    <a:lstStyle/>
                    <a:p>
                      <a:r>
                        <a:rPr lang="de-DE" sz="1400" b="1" dirty="0">
                          <a:solidFill>
                            <a:schemeClr val="accent1"/>
                          </a:solidFill>
                        </a:rPr>
                        <a:t>OZG-K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6467467"/>
                  </a:ext>
                </a:extLst>
              </a:tr>
              <a:tr h="702794">
                <a:tc>
                  <a:txBody>
                    <a:bodyPr/>
                    <a:lstStyle/>
                    <a:p>
                      <a:r>
                        <a:rPr lang="de-DE" sz="1400" b="1" dirty="0">
                          <a:solidFill>
                            <a:schemeClr val="accent2"/>
                          </a:solidFill>
                        </a:rPr>
                        <a:t>OZG-R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0565845"/>
                  </a:ext>
                </a:extLst>
              </a:tr>
              <a:tr h="863716">
                <a:tc>
                  <a:txBody>
                    <a:bodyPr/>
                    <a:lstStyle/>
                    <a:p>
                      <a:r>
                        <a:rPr lang="de-DE" sz="1400" b="1" dirty="0">
                          <a:solidFill>
                            <a:schemeClr val="accent6"/>
                          </a:solidFill>
                        </a:rPr>
                        <a:t>FR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1580912"/>
                  </a:ext>
                </a:extLst>
              </a:tr>
              <a:tr h="702794">
                <a:tc>
                  <a:txBody>
                    <a:bodyPr/>
                    <a:lstStyle/>
                    <a:p>
                      <a:r>
                        <a:rPr lang="de-DE" sz="1400" b="1" dirty="0">
                          <a:solidFill>
                            <a:srgbClr val="FF0000"/>
                          </a:solidFill>
                        </a:rPr>
                        <a:t>IT-DL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974285"/>
                  </a:ext>
                </a:extLst>
              </a:tr>
              <a:tr h="702794">
                <a:tc>
                  <a:txBody>
                    <a:bodyPr/>
                    <a:lstStyle/>
                    <a:p>
                      <a:r>
                        <a:rPr lang="de-DE" sz="1400" b="1" dirty="0">
                          <a:solidFill>
                            <a:schemeClr val="tx1">
                              <a:lumMod val="40000"/>
                              <a:lumOff val="60000"/>
                            </a:schemeClr>
                          </a:solidFill>
                        </a:rPr>
                        <a:t>Pilot-kommune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2698054"/>
                  </a:ext>
                </a:extLst>
              </a:tr>
            </a:tbl>
          </a:graphicData>
        </a:graphic>
      </p:graphicFrame>
      <p:sp>
        <p:nvSpPr>
          <p:cNvPr id="5" name="TextBox 256">
            <a:extLst>
              <a:ext uri="{FF2B5EF4-FFF2-40B4-BE49-F238E27FC236}">
                <a16:creationId xmlns:a16="http://schemas.microsoft.com/office/drawing/2014/main" id="{E75D2C4F-114F-4DAE-9A47-B64A082714D7}"/>
              </a:ext>
            </a:extLst>
          </p:cNvPr>
          <p:cNvSpPr txBox="1"/>
          <p:nvPr/>
        </p:nvSpPr>
        <p:spPr>
          <a:xfrm>
            <a:off x="10522172" y="3991242"/>
            <a:ext cx="1116274" cy="24228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900" dirty="0">
                <a:latin typeface="+mj-lt"/>
              </a:rPr>
              <a:t>Planung Weiterentwicklung</a:t>
            </a:r>
          </a:p>
        </p:txBody>
      </p:sp>
      <p:sp>
        <p:nvSpPr>
          <p:cNvPr id="6" name="Rounded Rectangle 232">
            <a:extLst>
              <a:ext uri="{FF2B5EF4-FFF2-40B4-BE49-F238E27FC236}">
                <a16:creationId xmlns:a16="http://schemas.microsoft.com/office/drawing/2014/main" id="{65356967-CE51-45F5-AC74-F7D2A0CD37BB}"/>
              </a:ext>
            </a:extLst>
          </p:cNvPr>
          <p:cNvSpPr/>
          <p:nvPr/>
        </p:nvSpPr>
        <p:spPr>
          <a:xfrm>
            <a:off x="1571224" y="2539952"/>
            <a:ext cx="699912" cy="7223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Rounded Rectangle 233">
            <a:extLst>
              <a:ext uri="{FF2B5EF4-FFF2-40B4-BE49-F238E27FC236}">
                <a16:creationId xmlns:a16="http://schemas.microsoft.com/office/drawing/2014/main" id="{AC3552CE-FE8E-4C69-AAE3-36ADCE939A28}"/>
              </a:ext>
            </a:extLst>
          </p:cNvPr>
          <p:cNvSpPr/>
          <p:nvPr/>
        </p:nvSpPr>
        <p:spPr>
          <a:xfrm>
            <a:off x="2614267" y="2763665"/>
            <a:ext cx="820437" cy="69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Rounded Rectangle 235">
            <a:extLst>
              <a:ext uri="{FF2B5EF4-FFF2-40B4-BE49-F238E27FC236}">
                <a16:creationId xmlns:a16="http://schemas.microsoft.com/office/drawing/2014/main" id="{037F6529-7922-4B55-A394-3D7591C6F767}"/>
              </a:ext>
            </a:extLst>
          </p:cNvPr>
          <p:cNvSpPr/>
          <p:nvPr/>
        </p:nvSpPr>
        <p:spPr>
          <a:xfrm flipV="1">
            <a:off x="1585578" y="3331064"/>
            <a:ext cx="699912" cy="618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Rounded Rectangle 242">
            <a:extLst>
              <a:ext uri="{FF2B5EF4-FFF2-40B4-BE49-F238E27FC236}">
                <a16:creationId xmlns:a16="http://schemas.microsoft.com/office/drawing/2014/main" id="{A4E811B3-386F-46DA-BAC8-0107B11BEDFB}"/>
              </a:ext>
            </a:extLst>
          </p:cNvPr>
          <p:cNvSpPr/>
          <p:nvPr/>
        </p:nvSpPr>
        <p:spPr>
          <a:xfrm>
            <a:off x="3515110" y="4736397"/>
            <a:ext cx="668778" cy="5526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Rounded Rectangle 247">
            <a:extLst>
              <a:ext uri="{FF2B5EF4-FFF2-40B4-BE49-F238E27FC236}">
                <a16:creationId xmlns:a16="http://schemas.microsoft.com/office/drawing/2014/main" id="{B64C7192-8D55-427F-9E27-8A855EE2868D}"/>
              </a:ext>
            </a:extLst>
          </p:cNvPr>
          <p:cNvSpPr/>
          <p:nvPr/>
        </p:nvSpPr>
        <p:spPr>
          <a:xfrm>
            <a:off x="3548216" y="3942689"/>
            <a:ext cx="668779" cy="7498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TextBox 254">
            <a:extLst>
              <a:ext uri="{FF2B5EF4-FFF2-40B4-BE49-F238E27FC236}">
                <a16:creationId xmlns:a16="http://schemas.microsoft.com/office/drawing/2014/main" id="{147FA7C4-4CEC-4E42-9FC7-9B004318A1C0}"/>
              </a:ext>
            </a:extLst>
          </p:cNvPr>
          <p:cNvSpPr txBox="1"/>
          <p:nvPr/>
        </p:nvSpPr>
        <p:spPr>
          <a:xfrm>
            <a:off x="1585578" y="2233624"/>
            <a:ext cx="640072" cy="3579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900" dirty="0">
                <a:latin typeface="+mj-lt"/>
              </a:rPr>
              <a:t>Etablieren der OZG-R</a:t>
            </a:r>
          </a:p>
        </p:txBody>
      </p:sp>
      <p:sp>
        <p:nvSpPr>
          <p:cNvPr id="12" name="TextBox 255">
            <a:extLst>
              <a:ext uri="{FF2B5EF4-FFF2-40B4-BE49-F238E27FC236}">
                <a16:creationId xmlns:a16="http://schemas.microsoft.com/office/drawing/2014/main" id="{568D66ED-63EE-48EF-B2B7-9F957D68F976}"/>
              </a:ext>
            </a:extLst>
          </p:cNvPr>
          <p:cNvSpPr txBox="1"/>
          <p:nvPr/>
        </p:nvSpPr>
        <p:spPr>
          <a:xfrm>
            <a:off x="2614267" y="2476715"/>
            <a:ext cx="900843" cy="30422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900" dirty="0">
                <a:latin typeface="+mj-lt"/>
              </a:rPr>
              <a:t>Abstimmungs-termine erstellen</a:t>
            </a:r>
          </a:p>
        </p:txBody>
      </p:sp>
      <p:sp>
        <p:nvSpPr>
          <p:cNvPr id="13" name="TextBox 256">
            <a:extLst>
              <a:ext uri="{FF2B5EF4-FFF2-40B4-BE49-F238E27FC236}">
                <a16:creationId xmlns:a16="http://schemas.microsoft.com/office/drawing/2014/main" id="{16F14555-9C8B-4876-A215-3CB6EBC18EED}"/>
              </a:ext>
            </a:extLst>
          </p:cNvPr>
          <p:cNvSpPr txBox="1"/>
          <p:nvPr/>
        </p:nvSpPr>
        <p:spPr>
          <a:xfrm>
            <a:off x="3539948" y="3620110"/>
            <a:ext cx="982463" cy="27069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900" dirty="0">
                <a:latin typeface="+mj-lt"/>
              </a:rPr>
              <a:t>Fachliche Prüfung der Lösungen</a:t>
            </a:r>
          </a:p>
        </p:txBody>
      </p:sp>
      <p:sp>
        <p:nvSpPr>
          <p:cNvPr id="14" name="TextBox 254">
            <a:extLst>
              <a:ext uri="{FF2B5EF4-FFF2-40B4-BE49-F238E27FC236}">
                <a16:creationId xmlns:a16="http://schemas.microsoft.com/office/drawing/2014/main" id="{5C0032D5-EC86-42DC-AA2E-22857853F0D7}"/>
              </a:ext>
            </a:extLst>
          </p:cNvPr>
          <p:cNvSpPr txBox="1"/>
          <p:nvPr/>
        </p:nvSpPr>
        <p:spPr>
          <a:xfrm>
            <a:off x="1585578" y="2930373"/>
            <a:ext cx="1154105" cy="3051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900" dirty="0">
                <a:latin typeface="+mj-lt"/>
              </a:rPr>
              <a:t>Übersicht </a:t>
            </a:r>
          </a:p>
          <a:p>
            <a:r>
              <a:rPr lang="de-DE" sz="900" dirty="0">
                <a:latin typeface="+mj-lt"/>
              </a:rPr>
              <a:t>Leistungen im </a:t>
            </a:r>
          </a:p>
          <a:p>
            <a:r>
              <a:rPr lang="de-DE" sz="900" dirty="0">
                <a:latin typeface="+mj-lt"/>
              </a:rPr>
              <a:t>Ressort</a:t>
            </a:r>
          </a:p>
        </p:txBody>
      </p:sp>
      <p:sp>
        <p:nvSpPr>
          <p:cNvPr id="15" name="Rounded Rectangle 235">
            <a:extLst>
              <a:ext uri="{FF2B5EF4-FFF2-40B4-BE49-F238E27FC236}">
                <a16:creationId xmlns:a16="http://schemas.microsoft.com/office/drawing/2014/main" id="{57840BE3-EF4D-47DD-BA3A-11364958F4ED}"/>
              </a:ext>
            </a:extLst>
          </p:cNvPr>
          <p:cNvSpPr/>
          <p:nvPr/>
        </p:nvSpPr>
        <p:spPr>
          <a:xfrm flipV="1">
            <a:off x="2614267" y="3475775"/>
            <a:ext cx="699912" cy="618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6" name="TextBox 254">
            <a:extLst>
              <a:ext uri="{FF2B5EF4-FFF2-40B4-BE49-F238E27FC236}">
                <a16:creationId xmlns:a16="http://schemas.microsoft.com/office/drawing/2014/main" id="{1C999948-2304-409D-BF03-6D396BA08B90}"/>
              </a:ext>
            </a:extLst>
          </p:cNvPr>
          <p:cNvSpPr txBox="1"/>
          <p:nvPr/>
        </p:nvSpPr>
        <p:spPr>
          <a:xfrm>
            <a:off x="2616299" y="3159552"/>
            <a:ext cx="1092088" cy="1912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900" dirty="0">
                <a:latin typeface="+mj-lt"/>
              </a:rPr>
              <a:t>FR </a:t>
            </a:r>
          </a:p>
          <a:p>
            <a:r>
              <a:rPr lang="de-DE" sz="900" dirty="0">
                <a:latin typeface="+mj-lt"/>
              </a:rPr>
              <a:t>identifizieren</a:t>
            </a:r>
          </a:p>
        </p:txBody>
      </p:sp>
      <p:sp>
        <p:nvSpPr>
          <p:cNvPr id="17" name="TextBox 254">
            <a:extLst>
              <a:ext uri="{FF2B5EF4-FFF2-40B4-BE49-F238E27FC236}">
                <a16:creationId xmlns:a16="http://schemas.microsoft.com/office/drawing/2014/main" id="{AE1F604B-C3E4-416A-BE85-7D14514CE533}"/>
              </a:ext>
            </a:extLst>
          </p:cNvPr>
          <p:cNvSpPr txBox="1"/>
          <p:nvPr/>
        </p:nvSpPr>
        <p:spPr>
          <a:xfrm>
            <a:off x="3515110" y="4539438"/>
            <a:ext cx="1290286" cy="18840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900" dirty="0">
                <a:latin typeface="+mj-lt"/>
              </a:rPr>
              <a:t>Technische Prüfung</a:t>
            </a:r>
          </a:p>
        </p:txBody>
      </p:sp>
      <p:sp>
        <p:nvSpPr>
          <p:cNvPr id="18" name="Rounded Rectangle 247">
            <a:extLst>
              <a:ext uri="{FF2B5EF4-FFF2-40B4-BE49-F238E27FC236}">
                <a16:creationId xmlns:a16="http://schemas.microsoft.com/office/drawing/2014/main" id="{BE006C39-311B-4DDE-B865-F029B9714D29}"/>
              </a:ext>
            </a:extLst>
          </p:cNvPr>
          <p:cNvSpPr/>
          <p:nvPr/>
        </p:nvSpPr>
        <p:spPr>
          <a:xfrm>
            <a:off x="5476738" y="3821398"/>
            <a:ext cx="668779" cy="7498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9" name="TextBox 256">
            <a:extLst>
              <a:ext uri="{FF2B5EF4-FFF2-40B4-BE49-F238E27FC236}">
                <a16:creationId xmlns:a16="http://schemas.microsoft.com/office/drawing/2014/main" id="{4F154E22-6C95-4843-BE92-686E0FEF4FF3}"/>
              </a:ext>
            </a:extLst>
          </p:cNvPr>
          <p:cNvSpPr txBox="1"/>
          <p:nvPr/>
        </p:nvSpPr>
        <p:spPr>
          <a:xfrm>
            <a:off x="5442099" y="3628838"/>
            <a:ext cx="982463" cy="16279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de-DE" sz="900" dirty="0">
                <a:latin typeface="+mj-lt"/>
              </a:rPr>
              <a:t>Steuerungskreise</a:t>
            </a:r>
          </a:p>
        </p:txBody>
      </p:sp>
      <p:sp>
        <p:nvSpPr>
          <p:cNvPr id="20" name="Rounded Rectangle 247">
            <a:extLst>
              <a:ext uri="{FF2B5EF4-FFF2-40B4-BE49-F238E27FC236}">
                <a16:creationId xmlns:a16="http://schemas.microsoft.com/office/drawing/2014/main" id="{1A8B36EB-6374-45C2-917F-E7D48F42AA87}"/>
              </a:ext>
            </a:extLst>
          </p:cNvPr>
          <p:cNvSpPr/>
          <p:nvPr/>
        </p:nvSpPr>
        <p:spPr>
          <a:xfrm>
            <a:off x="7478645" y="3819878"/>
            <a:ext cx="668779" cy="74983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TextBox 256">
            <a:extLst>
              <a:ext uri="{FF2B5EF4-FFF2-40B4-BE49-F238E27FC236}">
                <a16:creationId xmlns:a16="http://schemas.microsoft.com/office/drawing/2014/main" id="{B631C28B-CF14-40AF-A5E8-4782073665A8}"/>
              </a:ext>
            </a:extLst>
          </p:cNvPr>
          <p:cNvSpPr txBox="1"/>
          <p:nvPr/>
        </p:nvSpPr>
        <p:spPr>
          <a:xfrm>
            <a:off x="7478826" y="3637497"/>
            <a:ext cx="1079498" cy="2692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900" dirty="0">
                <a:latin typeface="+mj-lt"/>
              </a:rPr>
              <a:t>Kostenabschätzung</a:t>
            </a:r>
          </a:p>
        </p:txBody>
      </p:sp>
      <p:sp>
        <p:nvSpPr>
          <p:cNvPr id="22" name="Rounded Rectangle 246">
            <a:extLst>
              <a:ext uri="{FF2B5EF4-FFF2-40B4-BE49-F238E27FC236}">
                <a16:creationId xmlns:a16="http://schemas.microsoft.com/office/drawing/2014/main" id="{53761F7E-0EA5-4D80-87E8-A3D20A07F352}"/>
              </a:ext>
            </a:extLst>
          </p:cNvPr>
          <p:cNvSpPr/>
          <p:nvPr/>
        </p:nvSpPr>
        <p:spPr>
          <a:xfrm flipV="1">
            <a:off x="3548216" y="5681366"/>
            <a:ext cx="792731" cy="7223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3" name="TextBox 256">
            <a:extLst>
              <a:ext uri="{FF2B5EF4-FFF2-40B4-BE49-F238E27FC236}">
                <a16:creationId xmlns:a16="http://schemas.microsoft.com/office/drawing/2014/main" id="{98830E1D-436B-4136-85F7-A9F280D0EA36}"/>
              </a:ext>
            </a:extLst>
          </p:cNvPr>
          <p:cNvSpPr txBox="1"/>
          <p:nvPr/>
        </p:nvSpPr>
        <p:spPr>
          <a:xfrm>
            <a:off x="3548216" y="5229088"/>
            <a:ext cx="982463" cy="41989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900" dirty="0">
                <a:latin typeface="+mj-lt"/>
              </a:rPr>
              <a:t>Unterstützung bei der Prüfung und Entscheidung</a:t>
            </a:r>
          </a:p>
        </p:txBody>
      </p:sp>
      <p:sp>
        <p:nvSpPr>
          <p:cNvPr id="24" name="Rounded Rectangle 247">
            <a:extLst>
              <a:ext uri="{FF2B5EF4-FFF2-40B4-BE49-F238E27FC236}">
                <a16:creationId xmlns:a16="http://schemas.microsoft.com/office/drawing/2014/main" id="{2F5380E9-28A7-4DF7-8E29-004990C3152E}"/>
              </a:ext>
            </a:extLst>
          </p:cNvPr>
          <p:cNvSpPr/>
          <p:nvPr/>
        </p:nvSpPr>
        <p:spPr>
          <a:xfrm>
            <a:off x="8430566" y="4284616"/>
            <a:ext cx="668779" cy="7498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5" name="TextBox 256">
            <a:extLst>
              <a:ext uri="{FF2B5EF4-FFF2-40B4-BE49-F238E27FC236}">
                <a16:creationId xmlns:a16="http://schemas.microsoft.com/office/drawing/2014/main" id="{6D030A6A-4320-49A3-B18F-C8252FD37ABD}"/>
              </a:ext>
            </a:extLst>
          </p:cNvPr>
          <p:cNvSpPr txBox="1"/>
          <p:nvPr/>
        </p:nvSpPr>
        <p:spPr>
          <a:xfrm>
            <a:off x="8430566" y="3967977"/>
            <a:ext cx="982463" cy="10460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900" dirty="0">
                <a:latin typeface="+mj-lt"/>
              </a:rPr>
              <a:t>Anschlussfähigkeit sichern</a:t>
            </a:r>
          </a:p>
        </p:txBody>
      </p:sp>
      <p:sp>
        <p:nvSpPr>
          <p:cNvPr id="26" name="TextBox 254">
            <a:extLst>
              <a:ext uri="{FF2B5EF4-FFF2-40B4-BE49-F238E27FC236}">
                <a16:creationId xmlns:a16="http://schemas.microsoft.com/office/drawing/2014/main" id="{BC140D1D-4624-4374-9DF2-4BE3CA2D1AE8}"/>
              </a:ext>
            </a:extLst>
          </p:cNvPr>
          <p:cNvSpPr txBox="1"/>
          <p:nvPr/>
        </p:nvSpPr>
        <p:spPr>
          <a:xfrm>
            <a:off x="9499856" y="4523647"/>
            <a:ext cx="1781135" cy="2517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900" dirty="0">
                <a:latin typeface="+mj-lt"/>
              </a:rPr>
              <a:t> Anbindung Landesinfrastruktur</a:t>
            </a:r>
          </a:p>
        </p:txBody>
      </p:sp>
      <p:sp>
        <p:nvSpPr>
          <p:cNvPr id="27" name="Rounded Rectangle 242">
            <a:extLst>
              <a:ext uri="{FF2B5EF4-FFF2-40B4-BE49-F238E27FC236}">
                <a16:creationId xmlns:a16="http://schemas.microsoft.com/office/drawing/2014/main" id="{CA65F3D6-3A31-4310-AFC2-0307478784AF}"/>
              </a:ext>
            </a:extLst>
          </p:cNvPr>
          <p:cNvSpPr/>
          <p:nvPr/>
        </p:nvSpPr>
        <p:spPr>
          <a:xfrm>
            <a:off x="9516591" y="4706816"/>
            <a:ext cx="668778" cy="5526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8" name="TextBox 254">
            <a:extLst>
              <a:ext uri="{FF2B5EF4-FFF2-40B4-BE49-F238E27FC236}">
                <a16:creationId xmlns:a16="http://schemas.microsoft.com/office/drawing/2014/main" id="{01F12115-7AD1-471D-AC24-FE5F47E115F1}"/>
              </a:ext>
            </a:extLst>
          </p:cNvPr>
          <p:cNvSpPr txBox="1"/>
          <p:nvPr/>
        </p:nvSpPr>
        <p:spPr>
          <a:xfrm>
            <a:off x="7480686" y="2943551"/>
            <a:ext cx="1392681" cy="1423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900" dirty="0">
                <a:latin typeface="+mj-lt"/>
              </a:rPr>
              <a:t>Haushaltsplanung</a:t>
            </a:r>
          </a:p>
        </p:txBody>
      </p:sp>
      <p:sp>
        <p:nvSpPr>
          <p:cNvPr id="29" name="Rounded Rectangle 247">
            <a:extLst>
              <a:ext uri="{FF2B5EF4-FFF2-40B4-BE49-F238E27FC236}">
                <a16:creationId xmlns:a16="http://schemas.microsoft.com/office/drawing/2014/main" id="{4DAD722B-7758-4AF3-ADA8-1AC302D5E1BE}"/>
              </a:ext>
            </a:extLst>
          </p:cNvPr>
          <p:cNvSpPr/>
          <p:nvPr/>
        </p:nvSpPr>
        <p:spPr>
          <a:xfrm>
            <a:off x="9499167" y="3942689"/>
            <a:ext cx="668779" cy="7498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0" name="TextBox 256">
            <a:extLst>
              <a:ext uri="{FF2B5EF4-FFF2-40B4-BE49-F238E27FC236}">
                <a16:creationId xmlns:a16="http://schemas.microsoft.com/office/drawing/2014/main" id="{DF83B98A-86FE-4B33-9544-CE84F0072858}"/>
              </a:ext>
            </a:extLst>
          </p:cNvPr>
          <p:cNvSpPr txBox="1"/>
          <p:nvPr/>
        </p:nvSpPr>
        <p:spPr>
          <a:xfrm>
            <a:off x="9499167" y="3630138"/>
            <a:ext cx="1266670" cy="45601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900" dirty="0">
                <a:latin typeface="+mj-lt"/>
              </a:rPr>
              <a:t>Abschluss Verwaltungs-abkommen koordinieren</a:t>
            </a:r>
          </a:p>
        </p:txBody>
      </p:sp>
      <p:sp>
        <p:nvSpPr>
          <p:cNvPr id="31" name="Rounded Rectangle 247">
            <a:extLst>
              <a:ext uri="{FF2B5EF4-FFF2-40B4-BE49-F238E27FC236}">
                <a16:creationId xmlns:a16="http://schemas.microsoft.com/office/drawing/2014/main" id="{298EF6D9-475D-4862-B3EF-F3A2737C4505}"/>
              </a:ext>
            </a:extLst>
          </p:cNvPr>
          <p:cNvSpPr/>
          <p:nvPr/>
        </p:nvSpPr>
        <p:spPr>
          <a:xfrm>
            <a:off x="10522172" y="4300485"/>
            <a:ext cx="668779" cy="7498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2" name="Rounded Rectangle 233">
            <a:extLst>
              <a:ext uri="{FF2B5EF4-FFF2-40B4-BE49-F238E27FC236}">
                <a16:creationId xmlns:a16="http://schemas.microsoft.com/office/drawing/2014/main" id="{3E145F73-C35B-4E61-ACC8-F2F1C88E906B}"/>
              </a:ext>
            </a:extLst>
          </p:cNvPr>
          <p:cNvSpPr/>
          <p:nvPr/>
        </p:nvSpPr>
        <p:spPr>
          <a:xfrm>
            <a:off x="9511313" y="2532305"/>
            <a:ext cx="820437" cy="69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3" name="TextBox 261">
            <a:extLst>
              <a:ext uri="{FF2B5EF4-FFF2-40B4-BE49-F238E27FC236}">
                <a16:creationId xmlns:a16="http://schemas.microsoft.com/office/drawing/2014/main" id="{77CED3FA-E899-4E99-B5E8-299600EA468E}"/>
              </a:ext>
            </a:extLst>
          </p:cNvPr>
          <p:cNvSpPr txBox="1"/>
          <p:nvPr/>
        </p:nvSpPr>
        <p:spPr>
          <a:xfrm>
            <a:off x="9515730" y="2206343"/>
            <a:ext cx="1054072" cy="2517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900" dirty="0">
                <a:latin typeface="+mj-lt"/>
              </a:rPr>
              <a:t>Prozess FIT-Store etablieren</a:t>
            </a:r>
          </a:p>
        </p:txBody>
      </p:sp>
      <p:sp>
        <p:nvSpPr>
          <p:cNvPr id="34" name="Rounded Rectangle 247">
            <a:extLst>
              <a:ext uri="{FF2B5EF4-FFF2-40B4-BE49-F238E27FC236}">
                <a16:creationId xmlns:a16="http://schemas.microsoft.com/office/drawing/2014/main" id="{8CBFCB4D-2153-4864-97C0-4E5463D5C9DB}"/>
              </a:ext>
            </a:extLst>
          </p:cNvPr>
          <p:cNvSpPr/>
          <p:nvPr/>
        </p:nvSpPr>
        <p:spPr>
          <a:xfrm>
            <a:off x="4642481" y="4300485"/>
            <a:ext cx="668779" cy="7498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5" name="TextBox 256">
            <a:extLst>
              <a:ext uri="{FF2B5EF4-FFF2-40B4-BE49-F238E27FC236}">
                <a16:creationId xmlns:a16="http://schemas.microsoft.com/office/drawing/2014/main" id="{51476836-A31F-49AB-99DB-B9A26199CA49}"/>
              </a:ext>
            </a:extLst>
          </p:cNvPr>
          <p:cNvSpPr txBox="1"/>
          <p:nvPr/>
        </p:nvSpPr>
        <p:spPr>
          <a:xfrm>
            <a:off x="4660779" y="3986494"/>
            <a:ext cx="843881" cy="2517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900" dirty="0">
                <a:latin typeface="+mj-lt"/>
              </a:rPr>
              <a:t>Anschluss-entscheidung</a:t>
            </a:r>
          </a:p>
        </p:txBody>
      </p:sp>
      <p:sp>
        <p:nvSpPr>
          <p:cNvPr id="36" name="TextBox 254">
            <a:extLst>
              <a:ext uri="{FF2B5EF4-FFF2-40B4-BE49-F238E27FC236}">
                <a16:creationId xmlns:a16="http://schemas.microsoft.com/office/drawing/2014/main" id="{8879A509-B82E-4B35-8A10-0EB9AC9C7B71}"/>
              </a:ext>
            </a:extLst>
          </p:cNvPr>
          <p:cNvSpPr txBox="1"/>
          <p:nvPr/>
        </p:nvSpPr>
        <p:spPr>
          <a:xfrm>
            <a:off x="1579684" y="3624169"/>
            <a:ext cx="1154105" cy="27069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900" dirty="0">
                <a:latin typeface="+mj-lt"/>
              </a:rPr>
              <a:t>Übersicht der </a:t>
            </a:r>
          </a:p>
          <a:p>
            <a:r>
              <a:rPr lang="de-DE" sz="900" dirty="0">
                <a:latin typeface="+mj-lt"/>
              </a:rPr>
              <a:t>eigenen Leistungen</a:t>
            </a:r>
          </a:p>
        </p:txBody>
      </p:sp>
      <p:sp>
        <p:nvSpPr>
          <p:cNvPr id="37" name="Rounded Rectangle 247">
            <a:extLst>
              <a:ext uri="{FF2B5EF4-FFF2-40B4-BE49-F238E27FC236}">
                <a16:creationId xmlns:a16="http://schemas.microsoft.com/office/drawing/2014/main" id="{AB075269-A00F-443C-BC35-FB686258A3DE}"/>
              </a:ext>
            </a:extLst>
          </p:cNvPr>
          <p:cNvSpPr/>
          <p:nvPr/>
        </p:nvSpPr>
        <p:spPr>
          <a:xfrm>
            <a:off x="1571224" y="3944107"/>
            <a:ext cx="668779" cy="7498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8" name="TextBox 256">
            <a:extLst>
              <a:ext uri="{FF2B5EF4-FFF2-40B4-BE49-F238E27FC236}">
                <a16:creationId xmlns:a16="http://schemas.microsoft.com/office/drawing/2014/main" id="{EF0984A9-B644-47AC-8979-DD1FF3C41A50}"/>
              </a:ext>
            </a:extLst>
          </p:cNvPr>
          <p:cNvSpPr txBox="1"/>
          <p:nvPr/>
        </p:nvSpPr>
        <p:spPr>
          <a:xfrm>
            <a:off x="2615146" y="3894861"/>
            <a:ext cx="982463" cy="288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900" dirty="0">
                <a:latin typeface="+mj-lt"/>
              </a:rPr>
              <a:t>Stand </a:t>
            </a:r>
          </a:p>
          <a:p>
            <a:r>
              <a:rPr lang="de-DE" sz="900" dirty="0">
                <a:latin typeface="+mj-lt"/>
              </a:rPr>
              <a:t>vorhandener Lösungen</a:t>
            </a:r>
          </a:p>
        </p:txBody>
      </p:sp>
      <p:sp>
        <p:nvSpPr>
          <p:cNvPr id="39" name="Rounded Rectangle 247">
            <a:extLst>
              <a:ext uri="{FF2B5EF4-FFF2-40B4-BE49-F238E27FC236}">
                <a16:creationId xmlns:a16="http://schemas.microsoft.com/office/drawing/2014/main" id="{76D5FFAE-4B66-4385-B83F-3645EF67A6C1}"/>
              </a:ext>
            </a:extLst>
          </p:cNvPr>
          <p:cNvSpPr/>
          <p:nvPr/>
        </p:nvSpPr>
        <p:spPr>
          <a:xfrm>
            <a:off x="2608503" y="4300485"/>
            <a:ext cx="668779" cy="7498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0" name="TextBox 256">
            <a:extLst>
              <a:ext uri="{FF2B5EF4-FFF2-40B4-BE49-F238E27FC236}">
                <a16:creationId xmlns:a16="http://schemas.microsoft.com/office/drawing/2014/main" id="{5CB418EB-AB2D-4E09-A201-A93ACA0E7D20}"/>
              </a:ext>
            </a:extLst>
          </p:cNvPr>
          <p:cNvSpPr txBox="1"/>
          <p:nvPr/>
        </p:nvSpPr>
        <p:spPr>
          <a:xfrm>
            <a:off x="6540129" y="3984582"/>
            <a:ext cx="982463" cy="27069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900" dirty="0">
                <a:latin typeface="+mj-lt"/>
              </a:rPr>
              <a:t>Pilotkommunen identifizieren</a:t>
            </a:r>
          </a:p>
        </p:txBody>
      </p:sp>
      <p:sp>
        <p:nvSpPr>
          <p:cNvPr id="41" name="Rounded Rectangle 247">
            <a:extLst>
              <a:ext uri="{FF2B5EF4-FFF2-40B4-BE49-F238E27FC236}">
                <a16:creationId xmlns:a16="http://schemas.microsoft.com/office/drawing/2014/main" id="{FCF788D9-322A-425D-82A2-71B8D5B442F1}"/>
              </a:ext>
            </a:extLst>
          </p:cNvPr>
          <p:cNvSpPr/>
          <p:nvPr/>
        </p:nvSpPr>
        <p:spPr>
          <a:xfrm>
            <a:off x="6540129" y="4300485"/>
            <a:ext cx="668779" cy="7498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2" name="TextBox 256">
            <a:extLst>
              <a:ext uri="{FF2B5EF4-FFF2-40B4-BE49-F238E27FC236}">
                <a16:creationId xmlns:a16="http://schemas.microsoft.com/office/drawing/2014/main" id="{442F11BC-DA26-4B18-807F-C2C0247A10DF}"/>
              </a:ext>
            </a:extLst>
          </p:cNvPr>
          <p:cNvSpPr txBox="1"/>
          <p:nvPr/>
        </p:nvSpPr>
        <p:spPr>
          <a:xfrm>
            <a:off x="5476739" y="5218984"/>
            <a:ext cx="982463" cy="41989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900" dirty="0">
                <a:latin typeface="+mj-lt"/>
              </a:rPr>
              <a:t>Entscheidung Pilotierung</a:t>
            </a:r>
          </a:p>
        </p:txBody>
      </p:sp>
      <p:sp>
        <p:nvSpPr>
          <p:cNvPr id="43" name="Rounded Rectangle 246">
            <a:extLst>
              <a:ext uri="{FF2B5EF4-FFF2-40B4-BE49-F238E27FC236}">
                <a16:creationId xmlns:a16="http://schemas.microsoft.com/office/drawing/2014/main" id="{7E2CBD29-1C60-418C-9DF8-9B5CA6A0ED02}"/>
              </a:ext>
            </a:extLst>
          </p:cNvPr>
          <p:cNvSpPr/>
          <p:nvPr/>
        </p:nvSpPr>
        <p:spPr>
          <a:xfrm flipV="1">
            <a:off x="5456944" y="5501479"/>
            <a:ext cx="792731" cy="7223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4" name="Rounded Rectangle 235">
            <a:extLst>
              <a:ext uri="{FF2B5EF4-FFF2-40B4-BE49-F238E27FC236}">
                <a16:creationId xmlns:a16="http://schemas.microsoft.com/office/drawing/2014/main" id="{021A59BD-A1DD-4516-BA89-34AE0F18C197}"/>
              </a:ext>
            </a:extLst>
          </p:cNvPr>
          <p:cNvSpPr/>
          <p:nvPr/>
        </p:nvSpPr>
        <p:spPr>
          <a:xfrm flipV="1">
            <a:off x="7465706" y="3120487"/>
            <a:ext cx="699912" cy="618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5" name="TextBox 254">
            <a:extLst>
              <a:ext uri="{FF2B5EF4-FFF2-40B4-BE49-F238E27FC236}">
                <a16:creationId xmlns:a16="http://schemas.microsoft.com/office/drawing/2014/main" id="{C3FF41F0-BCAC-49D3-B946-56FE971A2AF8}"/>
              </a:ext>
            </a:extLst>
          </p:cNvPr>
          <p:cNvSpPr txBox="1"/>
          <p:nvPr/>
        </p:nvSpPr>
        <p:spPr>
          <a:xfrm>
            <a:off x="7478645" y="4539438"/>
            <a:ext cx="1290286" cy="18840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900" dirty="0">
                <a:latin typeface="+mj-lt"/>
              </a:rPr>
              <a:t>Anschluss Prüfung</a:t>
            </a:r>
          </a:p>
        </p:txBody>
      </p:sp>
      <p:sp>
        <p:nvSpPr>
          <p:cNvPr id="46" name="Rounded Rectangle 242">
            <a:extLst>
              <a:ext uri="{FF2B5EF4-FFF2-40B4-BE49-F238E27FC236}">
                <a16:creationId xmlns:a16="http://schemas.microsoft.com/office/drawing/2014/main" id="{241D0F33-A9D4-49AB-BA9F-47683089C45C}"/>
              </a:ext>
            </a:extLst>
          </p:cNvPr>
          <p:cNvSpPr/>
          <p:nvPr/>
        </p:nvSpPr>
        <p:spPr>
          <a:xfrm>
            <a:off x="7508248" y="4708689"/>
            <a:ext cx="668778" cy="5526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7" name="TextBox 256">
            <a:extLst>
              <a:ext uri="{FF2B5EF4-FFF2-40B4-BE49-F238E27FC236}">
                <a16:creationId xmlns:a16="http://schemas.microsoft.com/office/drawing/2014/main" id="{75787E5B-FAB3-4C39-AB55-57C990C0E47A}"/>
              </a:ext>
            </a:extLst>
          </p:cNvPr>
          <p:cNvSpPr txBox="1"/>
          <p:nvPr/>
        </p:nvSpPr>
        <p:spPr>
          <a:xfrm>
            <a:off x="7480686" y="2228866"/>
            <a:ext cx="982463" cy="2681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900" dirty="0">
                <a:latin typeface="+mj-lt"/>
              </a:rPr>
              <a:t>Anschlussfähigkeit sichern</a:t>
            </a:r>
          </a:p>
        </p:txBody>
      </p:sp>
      <p:sp>
        <p:nvSpPr>
          <p:cNvPr id="48" name="Rounded Rectangle 233">
            <a:extLst>
              <a:ext uri="{FF2B5EF4-FFF2-40B4-BE49-F238E27FC236}">
                <a16:creationId xmlns:a16="http://schemas.microsoft.com/office/drawing/2014/main" id="{46CAF335-707E-42D8-A3DB-6AC3B6FD5255}"/>
              </a:ext>
            </a:extLst>
          </p:cNvPr>
          <p:cNvSpPr/>
          <p:nvPr/>
        </p:nvSpPr>
        <p:spPr>
          <a:xfrm>
            <a:off x="7480686" y="2537834"/>
            <a:ext cx="820437" cy="69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9" name="TextBox 256">
            <a:extLst>
              <a:ext uri="{FF2B5EF4-FFF2-40B4-BE49-F238E27FC236}">
                <a16:creationId xmlns:a16="http://schemas.microsoft.com/office/drawing/2014/main" id="{B1673B0F-C135-4C2E-A616-4F096CCFB1FC}"/>
              </a:ext>
            </a:extLst>
          </p:cNvPr>
          <p:cNvSpPr txBox="1"/>
          <p:nvPr/>
        </p:nvSpPr>
        <p:spPr>
          <a:xfrm>
            <a:off x="7512611" y="5212690"/>
            <a:ext cx="1095306" cy="41989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900" dirty="0">
                <a:latin typeface="+mj-lt"/>
              </a:rPr>
              <a:t>Identifizierung Anpassungsbedarfe</a:t>
            </a:r>
          </a:p>
        </p:txBody>
      </p:sp>
      <p:sp>
        <p:nvSpPr>
          <p:cNvPr id="50" name="Rounded Rectangle 246">
            <a:extLst>
              <a:ext uri="{FF2B5EF4-FFF2-40B4-BE49-F238E27FC236}">
                <a16:creationId xmlns:a16="http://schemas.microsoft.com/office/drawing/2014/main" id="{CF4A2AFB-F969-4AA3-9476-3BBE4C1F7BD9}"/>
              </a:ext>
            </a:extLst>
          </p:cNvPr>
          <p:cNvSpPr/>
          <p:nvPr/>
        </p:nvSpPr>
        <p:spPr>
          <a:xfrm flipV="1">
            <a:off x="7478645" y="5533122"/>
            <a:ext cx="792731" cy="7223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1" name="TextBox 261">
            <a:extLst>
              <a:ext uri="{FF2B5EF4-FFF2-40B4-BE49-F238E27FC236}">
                <a16:creationId xmlns:a16="http://schemas.microsoft.com/office/drawing/2014/main" id="{69F56D8C-8956-4A7D-89D2-D9A637666A66}"/>
              </a:ext>
            </a:extLst>
          </p:cNvPr>
          <p:cNvSpPr txBox="1"/>
          <p:nvPr/>
        </p:nvSpPr>
        <p:spPr>
          <a:xfrm>
            <a:off x="10530461" y="2481789"/>
            <a:ext cx="1054072" cy="2517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900" dirty="0">
                <a:latin typeface="+mj-lt"/>
              </a:rPr>
              <a:t>Anbindung Landesinfrastruktur</a:t>
            </a:r>
          </a:p>
        </p:txBody>
      </p:sp>
      <p:sp>
        <p:nvSpPr>
          <p:cNvPr id="52" name="Rounded Rectangle 233">
            <a:extLst>
              <a:ext uri="{FF2B5EF4-FFF2-40B4-BE49-F238E27FC236}">
                <a16:creationId xmlns:a16="http://schemas.microsoft.com/office/drawing/2014/main" id="{C019F627-AC85-45EF-B494-6F65B8A89DC7}"/>
              </a:ext>
            </a:extLst>
          </p:cNvPr>
          <p:cNvSpPr/>
          <p:nvPr/>
        </p:nvSpPr>
        <p:spPr>
          <a:xfrm>
            <a:off x="10522172" y="2780942"/>
            <a:ext cx="820437" cy="698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54" name="Grafik 53" descr="Flagge">
            <a:extLst>
              <a:ext uri="{FF2B5EF4-FFF2-40B4-BE49-F238E27FC236}">
                <a16:creationId xmlns:a16="http://schemas.microsoft.com/office/drawing/2014/main" id="{CA3164CC-9D23-4462-9F71-772806FD82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605529" y="5678411"/>
            <a:ext cx="362292" cy="362292"/>
          </a:xfrm>
          <a:prstGeom prst="rect">
            <a:avLst/>
          </a:prstGeom>
        </p:spPr>
      </p:pic>
      <p:sp>
        <p:nvSpPr>
          <p:cNvPr id="55" name="Untertitel 2">
            <a:extLst>
              <a:ext uri="{FF2B5EF4-FFF2-40B4-BE49-F238E27FC236}">
                <a16:creationId xmlns:a16="http://schemas.microsoft.com/office/drawing/2014/main" id="{BFEA2EA2-2B1F-441B-80DF-62655F4EAFA9}"/>
              </a:ext>
            </a:extLst>
          </p:cNvPr>
          <p:cNvSpPr txBox="1">
            <a:spLocks/>
          </p:cNvSpPr>
          <p:nvPr/>
        </p:nvSpPr>
        <p:spPr>
          <a:xfrm>
            <a:off x="1761565" y="5873227"/>
            <a:ext cx="1689245" cy="276807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46484A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Kontaktaufnahme</a:t>
            </a:r>
          </a:p>
        </p:txBody>
      </p:sp>
      <p:sp>
        <p:nvSpPr>
          <p:cNvPr id="56" name="Untertitel 2">
            <a:extLst>
              <a:ext uri="{FF2B5EF4-FFF2-40B4-BE49-F238E27FC236}">
                <a16:creationId xmlns:a16="http://schemas.microsoft.com/office/drawing/2014/main" id="{A1562B50-191B-481D-AEE5-9CA2150EB221}"/>
              </a:ext>
            </a:extLst>
          </p:cNvPr>
          <p:cNvSpPr txBox="1">
            <a:spLocks/>
          </p:cNvSpPr>
          <p:nvPr/>
        </p:nvSpPr>
        <p:spPr>
          <a:xfrm>
            <a:off x="4345845" y="5871408"/>
            <a:ext cx="1133882" cy="488943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46484A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Entscheidung Nachnutzung</a:t>
            </a:r>
          </a:p>
        </p:txBody>
      </p:sp>
      <p:sp>
        <p:nvSpPr>
          <p:cNvPr id="57" name="Untertitel 2">
            <a:extLst>
              <a:ext uri="{FF2B5EF4-FFF2-40B4-BE49-F238E27FC236}">
                <a16:creationId xmlns:a16="http://schemas.microsoft.com/office/drawing/2014/main" id="{B7775BB4-7149-42B9-BC43-4C38FC250E4C}"/>
              </a:ext>
            </a:extLst>
          </p:cNvPr>
          <p:cNvSpPr txBox="1">
            <a:spLocks/>
          </p:cNvSpPr>
          <p:nvPr/>
        </p:nvSpPr>
        <p:spPr>
          <a:xfrm>
            <a:off x="6136579" y="5862458"/>
            <a:ext cx="1381508" cy="276807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46484A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Start Pilotierung</a:t>
            </a:r>
          </a:p>
        </p:txBody>
      </p:sp>
      <p:sp>
        <p:nvSpPr>
          <p:cNvPr id="58" name="Untertitel 2">
            <a:extLst>
              <a:ext uri="{FF2B5EF4-FFF2-40B4-BE49-F238E27FC236}">
                <a16:creationId xmlns:a16="http://schemas.microsoft.com/office/drawing/2014/main" id="{14A6E950-0037-4B95-95A4-377E25855BA2}"/>
              </a:ext>
            </a:extLst>
          </p:cNvPr>
          <p:cNvSpPr txBox="1">
            <a:spLocks/>
          </p:cNvSpPr>
          <p:nvPr/>
        </p:nvSpPr>
        <p:spPr>
          <a:xfrm>
            <a:off x="8676689" y="5866727"/>
            <a:ext cx="845312" cy="47994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46484A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Go-Live Pilot(en)</a:t>
            </a:r>
          </a:p>
        </p:txBody>
      </p:sp>
      <p:sp>
        <p:nvSpPr>
          <p:cNvPr id="59" name="Untertitel 2">
            <a:extLst>
              <a:ext uri="{FF2B5EF4-FFF2-40B4-BE49-F238E27FC236}">
                <a16:creationId xmlns:a16="http://schemas.microsoft.com/office/drawing/2014/main" id="{5F0BE0D3-9842-4A1A-AD7D-4FBFA81A24A8}"/>
              </a:ext>
            </a:extLst>
          </p:cNvPr>
          <p:cNvSpPr txBox="1">
            <a:spLocks/>
          </p:cNvSpPr>
          <p:nvPr/>
        </p:nvSpPr>
        <p:spPr>
          <a:xfrm>
            <a:off x="11031101" y="5859557"/>
            <a:ext cx="712231" cy="47994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46484A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Letzter</a:t>
            </a:r>
            <a:b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46484A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</a:b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46484A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Go-Live</a:t>
            </a:r>
          </a:p>
        </p:txBody>
      </p:sp>
      <p:pic>
        <p:nvPicPr>
          <p:cNvPr id="60" name="Grafik 59" descr="Flagge">
            <a:extLst>
              <a:ext uri="{FF2B5EF4-FFF2-40B4-BE49-F238E27FC236}">
                <a16:creationId xmlns:a16="http://schemas.microsoft.com/office/drawing/2014/main" id="{D96E9510-24B5-4227-8DF2-CC075855B8C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77955" y="5680434"/>
            <a:ext cx="362292" cy="362292"/>
          </a:xfrm>
          <a:prstGeom prst="rect">
            <a:avLst/>
          </a:prstGeom>
        </p:spPr>
      </p:pic>
      <p:pic>
        <p:nvPicPr>
          <p:cNvPr id="61" name="Grafik 60" descr="Flagge">
            <a:extLst>
              <a:ext uri="{FF2B5EF4-FFF2-40B4-BE49-F238E27FC236}">
                <a16:creationId xmlns:a16="http://schemas.microsoft.com/office/drawing/2014/main" id="{BC5735C9-A324-442D-9823-4434398821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78701" y="5688481"/>
            <a:ext cx="362292" cy="362292"/>
          </a:xfrm>
          <a:prstGeom prst="rect">
            <a:avLst/>
          </a:prstGeom>
        </p:spPr>
      </p:pic>
      <p:pic>
        <p:nvPicPr>
          <p:cNvPr id="62" name="Grafik 61" descr="Flagge">
            <a:extLst>
              <a:ext uri="{FF2B5EF4-FFF2-40B4-BE49-F238E27FC236}">
                <a16:creationId xmlns:a16="http://schemas.microsoft.com/office/drawing/2014/main" id="{7CF5D994-3E32-4234-BA36-50DC11F250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75902" y="5672939"/>
            <a:ext cx="362292" cy="362292"/>
          </a:xfrm>
          <a:prstGeom prst="rect">
            <a:avLst/>
          </a:prstGeom>
        </p:spPr>
      </p:pic>
      <p:pic>
        <p:nvPicPr>
          <p:cNvPr id="63" name="Grafik 62" descr="Flagge">
            <a:extLst>
              <a:ext uri="{FF2B5EF4-FFF2-40B4-BE49-F238E27FC236}">
                <a16:creationId xmlns:a16="http://schemas.microsoft.com/office/drawing/2014/main" id="{AD1669A4-9EED-4344-9351-E0003D3AAF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23541" y="5672939"/>
            <a:ext cx="362292" cy="362292"/>
          </a:xfrm>
          <a:prstGeom prst="rect">
            <a:avLst/>
          </a:prstGeom>
        </p:spPr>
      </p:pic>
      <p:grpSp>
        <p:nvGrpSpPr>
          <p:cNvPr id="68" name="Gruppieren 67">
            <a:extLst>
              <a:ext uri="{FF2B5EF4-FFF2-40B4-BE49-F238E27FC236}">
                <a16:creationId xmlns:a16="http://schemas.microsoft.com/office/drawing/2014/main" id="{4EDEFC5E-8FD1-42A7-BA09-D12EFD8A09E6}"/>
              </a:ext>
            </a:extLst>
          </p:cNvPr>
          <p:cNvGrpSpPr/>
          <p:nvPr/>
        </p:nvGrpSpPr>
        <p:grpSpPr>
          <a:xfrm>
            <a:off x="11353800" y="905147"/>
            <a:ext cx="540000" cy="539179"/>
            <a:chOff x="8981133" y="4449339"/>
            <a:chExt cx="700472" cy="731432"/>
          </a:xfrm>
        </p:grpSpPr>
        <p:sp>
          <p:nvSpPr>
            <p:cNvPr id="69" name="Ellipse 68">
              <a:hlinkClick r:id="rId4" action="ppaction://hlinksldjump"/>
              <a:extLst>
                <a:ext uri="{FF2B5EF4-FFF2-40B4-BE49-F238E27FC236}">
                  <a16:creationId xmlns:a16="http://schemas.microsoft.com/office/drawing/2014/main" id="{D342BF82-D6D6-425A-BE52-935133080870}"/>
                </a:ext>
              </a:extLst>
            </p:cNvPr>
            <p:cNvSpPr/>
            <p:nvPr/>
          </p:nvSpPr>
          <p:spPr>
            <a:xfrm>
              <a:off x="8981133" y="4480299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70" name="Grafik 69" descr="Nach rechts zeigender Zeigefinger mit Handrücken">
              <a:hlinkClick r:id="rId4" action="ppaction://hlinksldjump"/>
              <a:extLst>
                <a:ext uri="{FF2B5EF4-FFF2-40B4-BE49-F238E27FC236}">
                  <a16:creationId xmlns:a16="http://schemas.microsoft.com/office/drawing/2014/main" id="{B4F2595A-C4F5-4EFE-BAB8-6DBCD4CE07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6200000">
              <a:off x="9080314" y="4668806"/>
              <a:ext cx="472070" cy="472070"/>
            </a:xfrm>
            <a:prstGeom prst="rect">
              <a:avLst/>
            </a:prstGeom>
          </p:spPr>
        </p:pic>
        <p:pic>
          <p:nvPicPr>
            <p:cNvPr id="71" name="Grafik 70" descr="WLAN">
              <a:extLst>
                <a:ext uri="{FF2B5EF4-FFF2-40B4-BE49-F238E27FC236}">
                  <a16:creationId xmlns:a16="http://schemas.microsoft.com/office/drawing/2014/main" id="{43014B0E-89B6-411E-A509-4ACE6B961AD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178832" y="4449339"/>
              <a:ext cx="306741" cy="306741"/>
            </a:xfrm>
            <a:prstGeom prst="rect">
              <a:avLst/>
            </a:prstGeom>
          </p:spPr>
        </p:pic>
      </p:grpSp>
      <p:sp>
        <p:nvSpPr>
          <p:cNvPr id="72" name="Textfeld 71">
            <a:extLst>
              <a:ext uri="{FF2B5EF4-FFF2-40B4-BE49-F238E27FC236}">
                <a16:creationId xmlns:a16="http://schemas.microsoft.com/office/drawing/2014/main" id="{CF14C142-A5E8-4248-8A74-81DF0D964F01}"/>
              </a:ext>
            </a:extLst>
          </p:cNvPr>
          <p:cNvSpPr txBox="1"/>
          <p:nvPr/>
        </p:nvSpPr>
        <p:spPr>
          <a:xfrm>
            <a:off x="10717746" y="1135023"/>
            <a:ext cx="72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33499065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2">
            <a:extLst>
              <a:ext uri="{FF2B5EF4-FFF2-40B4-BE49-F238E27FC236}">
                <a16:creationId xmlns:a16="http://schemas.microsoft.com/office/drawing/2014/main" id="{D1BD32C2-BBC5-4D33-8A2C-97A61E7582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199860"/>
              </p:ext>
            </p:extLst>
          </p:nvPr>
        </p:nvGraphicFramePr>
        <p:xfrm>
          <a:off x="357032" y="1052736"/>
          <a:ext cx="11477935" cy="514091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96815">
                  <a:extLst>
                    <a:ext uri="{9D8B030D-6E8A-4147-A177-3AD203B41FA5}">
                      <a16:colId xmlns:a16="http://schemas.microsoft.com/office/drawing/2014/main" val="3029220936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656371037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323722217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4149661184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109646670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1942468731"/>
                    </a:ext>
                  </a:extLst>
                </a:gridCol>
              </a:tblGrid>
              <a:tr h="274685">
                <a:tc rowSpan="2">
                  <a:txBody>
                    <a:bodyPr/>
                    <a:lstStyle/>
                    <a:p>
                      <a:r>
                        <a:rPr lang="de-DE" sz="1200" dirty="0"/>
                        <a:t>Rolle</a:t>
                      </a:r>
                    </a:p>
                  </a:txBody>
                  <a:tcPr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Projektphasen</a:t>
                      </a: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9419725"/>
                  </a:ext>
                </a:extLst>
              </a:tr>
              <a:tr h="45780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solidFill>
                            <a:schemeClr val="bg1"/>
                          </a:solidFill>
                        </a:rPr>
                        <a:t>Initialisierung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solidFill>
                            <a:schemeClr val="bg1"/>
                          </a:solidFill>
                        </a:rPr>
                        <a:t>Prüfung Nachnutzung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solidFill>
                            <a:schemeClr val="bg1"/>
                          </a:solidFill>
                        </a:rPr>
                        <a:t>Planung Nachnutzung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solidFill>
                            <a:schemeClr val="bg1"/>
                          </a:solidFill>
                        </a:rPr>
                        <a:t>Umsetzung (Pilotierung)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solidFill>
                            <a:schemeClr val="bg1"/>
                          </a:solidFill>
                        </a:rPr>
                        <a:t>Einführung (Roll-Out)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7109622"/>
                  </a:ext>
                </a:extLst>
              </a:tr>
              <a:tr h="886439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OZG-K</a:t>
                      </a: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900" dirty="0"/>
                        <a:t>Identifizierung Verantwortlichkeiten (OZG-R)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900" dirty="0"/>
                        <a:t>Abstimmungstermine erstellen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900" dirty="0"/>
                        <a:t>Prozess zu Leistungsabruf aus FIT-Store im Land etablieren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900" dirty="0"/>
                        <a:t>Anbindung an Landesinfrastruktur &amp; Kommunikation mit IT-DL (Dataport)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900" dirty="0">
                          <a:solidFill>
                            <a:srgbClr val="46484A"/>
                          </a:solidFill>
                          <a:latin typeface="+mn-lt"/>
                        </a:rPr>
                        <a:t>Öffentlichkeitsarbeit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900" dirty="0"/>
                        <a:t>Kontierung Kosten Kommunen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6467467"/>
                  </a:ext>
                </a:extLst>
              </a:tr>
              <a:tr h="753473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OZG-R</a:t>
                      </a: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de-DE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Zuordnung Leistungen zu Ressort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de-DE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Erste Prüfung Rahmenbedingungen in ST 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de-DE" sz="900" dirty="0">
                          <a:solidFill>
                            <a:srgbClr val="46484A"/>
                          </a:solidFill>
                          <a:latin typeface="+mn-lt"/>
                        </a:rPr>
                        <a:t>Identifizierung Verantwortlichkeiten (FR)</a:t>
                      </a:r>
                      <a:endParaRPr lang="de-DE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de-DE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Haushaltsplanung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0565845"/>
                  </a:ext>
                </a:extLst>
              </a:tr>
              <a:tr h="1217014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FR</a:t>
                      </a: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900" dirty="0"/>
                        <a:t>Übersicht eigener Leistungen erstellen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900" dirty="0">
                          <a:solidFill>
                            <a:srgbClr val="46484A"/>
                          </a:solidFill>
                          <a:latin typeface="+mn-lt"/>
                        </a:rPr>
                        <a:t>Erste Prüfung Rahmen-bedingungen in ST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900" dirty="0">
                          <a:solidFill>
                            <a:srgbClr val="46484A"/>
                          </a:solidFill>
                          <a:latin typeface="+mn-lt"/>
                        </a:rPr>
                        <a:t>Leistungen auf Marktplatz identifizieren</a:t>
                      </a:r>
                      <a:endParaRPr lang="de-DE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de-DE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Kontaktaufnahme zu TF-FF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de-DE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Inhalte und Rahmenbedingungen des Online-Dienstes prüfen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de-DE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Entscheidung zu EfA „Ja“, sonst Begründung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de-DE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Interesse am Anschluss bekunden</a:t>
                      </a:r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de-DE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Allianzen beitreten und sich an ihnen beteiligen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de-DE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Steuerungskreise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de-DE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Fachliche Abstimmungen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de-DE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Identifizierung Pilotkommunen</a:t>
                      </a:r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de-DE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Kostenabschätzungen vermerken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de-DE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Sicherstellung Anschlussfähigkeit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900" dirty="0">
                          <a:solidFill>
                            <a:srgbClr val="46484A"/>
                          </a:solidFill>
                          <a:latin typeface="+mn-lt"/>
                        </a:rPr>
                        <a:t>Abschluss des Verwaltungsabkommens für relevante Leistungen mit OZG-K koordinieren/ Leistungsabruf FIT-Store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900" dirty="0">
                          <a:solidFill>
                            <a:srgbClr val="46484A"/>
                          </a:solidFill>
                          <a:latin typeface="+mn-lt"/>
                        </a:rPr>
                        <a:t>Planung Weiterentwicklung und Überführung Projektstruktur in Betrieb</a:t>
                      </a:r>
                      <a:endParaRPr lang="de-DE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1580912"/>
                  </a:ext>
                </a:extLst>
              </a:tr>
              <a:tr h="681304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IT-DL</a:t>
                      </a: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900" dirty="0"/>
                        <a:t>Anschluss an Leistung und Basiskomponenten mit landesinternem IT-DL prüfen (mithilfe OZG-K)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900" dirty="0"/>
                        <a:t>Anbindung des Online-Dienstes an Landesinfrastruktur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974285"/>
                  </a:ext>
                </a:extLst>
              </a:tr>
              <a:tr h="681304">
                <a:tc>
                  <a:txBody>
                    <a:bodyPr/>
                    <a:lstStyle/>
                    <a:p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Pilotkommune</a:t>
                      </a: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de-DE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Informationen zu Online-Dienst lesen und als Pilot melden</a:t>
                      </a:r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900" dirty="0"/>
                        <a:t>Identifizierung und Umsetzung Anpassungsbedarfe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900" dirty="0">
                          <a:solidFill>
                            <a:srgbClr val="46484A"/>
                          </a:solidFill>
                          <a:latin typeface="+mn-lt"/>
                        </a:rPr>
                        <a:t>Planung Weiterentwicklung und Überführung Projektstruktur in Betrieb</a:t>
                      </a:r>
                    </a:p>
                    <a:p>
                      <a:endParaRPr lang="de-DE" sz="9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2698054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FEBFFF7-CFC8-46BF-A796-DBA4A08ACA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Aufgaben in den Phasen</a:t>
            </a:r>
          </a:p>
        </p:txBody>
      </p:sp>
      <p:pic>
        <p:nvPicPr>
          <p:cNvPr id="6" name="Grafik 5" descr="Flagge">
            <a:extLst>
              <a:ext uri="{FF2B5EF4-FFF2-40B4-BE49-F238E27FC236}">
                <a16:creationId xmlns:a16="http://schemas.microsoft.com/office/drawing/2014/main" id="{690836B7-9103-4A31-8791-83FC6AA882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79036" y="5975375"/>
            <a:ext cx="362292" cy="362292"/>
          </a:xfrm>
          <a:prstGeom prst="rect">
            <a:avLst/>
          </a:prstGeom>
        </p:spPr>
      </p:pic>
      <p:sp>
        <p:nvSpPr>
          <p:cNvPr id="7" name="Untertitel 2">
            <a:extLst>
              <a:ext uri="{FF2B5EF4-FFF2-40B4-BE49-F238E27FC236}">
                <a16:creationId xmlns:a16="http://schemas.microsoft.com/office/drawing/2014/main" id="{4C5B400E-2BCA-4419-A48B-34819F4CEC29}"/>
              </a:ext>
            </a:extLst>
          </p:cNvPr>
          <p:cNvSpPr txBox="1">
            <a:spLocks/>
          </p:cNvSpPr>
          <p:nvPr/>
        </p:nvSpPr>
        <p:spPr>
          <a:xfrm>
            <a:off x="2060261" y="6164139"/>
            <a:ext cx="1689245" cy="276807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46484A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Kontaktaufnahme</a:t>
            </a:r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D3A4FB7B-8394-43C2-90F2-05C1E6703A7E}"/>
              </a:ext>
            </a:extLst>
          </p:cNvPr>
          <p:cNvSpPr txBox="1">
            <a:spLocks/>
          </p:cNvSpPr>
          <p:nvPr/>
        </p:nvSpPr>
        <p:spPr>
          <a:xfrm>
            <a:off x="6231874" y="6156521"/>
            <a:ext cx="1381508" cy="276807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46484A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Start Pilotierung</a:t>
            </a:r>
          </a:p>
        </p:txBody>
      </p:sp>
      <p:pic>
        <p:nvPicPr>
          <p:cNvPr id="9" name="Grafik 8" descr="Flagge">
            <a:extLst>
              <a:ext uri="{FF2B5EF4-FFF2-40B4-BE49-F238E27FC236}">
                <a16:creationId xmlns:a16="http://schemas.microsoft.com/office/drawing/2014/main" id="{F1C7E5D5-1407-4EB9-A840-8E292A0788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41105" y="5975375"/>
            <a:ext cx="362292" cy="362292"/>
          </a:xfrm>
          <a:prstGeom prst="rect">
            <a:avLst/>
          </a:prstGeom>
        </p:spPr>
      </p:pic>
      <p:pic>
        <p:nvPicPr>
          <p:cNvPr id="10" name="Grafik 9" descr="Flagge">
            <a:extLst>
              <a:ext uri="{FF2B5EF4-FFF2-40B4-BE49-F238E27FC236}">
                <a16:creationId xmlns:a16="http://schemas.microsoft.com/office/drawing/2014/main" id="{08BE364D-1F53-4A48-B455-018EA29A75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63811" y="5982261"/>
            <a:ext cx="362292" cy="362292"/>
          </a:xfrm>
          <a:prstGeom prst="rect">
            <a:avLst/>
          </a:prstGeom>
        </p:spPr>
      </p:pic>
      <p:pic>
        <p:nvPicPr>
          <p:cNvPr id="11" name="Grafik 10" descr="Flagge">
            <a:extLst>
              <a:ext uri="{FF2B5EF4-FFF2-40B4-BE49-F238E27FC236}">
                <a16:creationId xmlns:a16="http://schemas.microsoft.com/office/drawing/2014/main" id="{9B663B27-4DB0-4548-BC04-4101BD401F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86517" y="5975375"/>
            <a:ext cx="362292" cy="362292"/>
          </a:xfrm>
          <a:prstGeom prst="rect">
            <a:avLst/>
          </a:prstGeom>
        </p:spPr>
      </p:pic>
      <p:pic>
        <p:nvPicPr>
          <p:cNvPr id="12" name="Grafik 11" descr="Flagge">
            <a:extLst>
              <a:ext uri="{FF2B5EF4-FFF2-40B4-BE49-F238E27FC236}">
                <a16:creationId xmlns:a16="http://schemas.microsoft.com/office/drawing/2014/main" id="{60EE83A5-3D67-4B0D-ABAE-6547CCCA16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54249" y="5982261"/>
            <a:ext cx="362292" cy="362292"/>
          </a:xfrm>
          <a:prstGeom prst="rect">
            <a:avLst/>
          </a:prstGeom>
        </p:spPr>
      </p:pic>
      <p:sp>
        <p:nvSpPr>
          <p:cNvPr id="13" name="Untertitel 2">
            <a:extLst>
              <a:ext uri="{FF2B5EF4-FFF2-40B4-BE49-F238E27FC236}">
                <a16:creationId xmlns:a16="http://schemas.microsoft.com/office/drawing/2014/main" id="{01E6D8A0-44E2-4CE0-A954-DE508B9BAA8E}"/>
              </a:ext>
            </a:extLst>
          </p:cNvPr>
          <p:cNvSpPr txBox="1">
            <a:spLocks/>
          </p:cNvSpPr>
          <p:nvPr/>
        </p:nvSpPr>
        <p:spPr>
          <a:xfrm>
            <a:off x="4435953" y="6156521"/>
            <a:ext cx="1133882" cy="488943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46484A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Entscheidung Nachnutzung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57B0446B-488D-4D31-8CB9-A93B57AA739C}"/>
              </a:ext>
            </a:extLst>
          </p:cNvPr>
          <p:cNvSpPr txBox="1">
            <a:spLocks/>
          </p:cNvSpPr>
          <p:nvPr/>
        </p:nvSpPr>
        <p:spPr>
          <a:xfrm>
            <a:off x="8756430" y="6156521"/>
            <a:ext cx="845312" cy="47994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46484A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Go-Live Pilot(en)</a:t>
            </a:r>
          </a:p>
        </p:txBody>
      </p:sp>
      <p:sp>
        <p:nvSpPr>
          <p:cNvPr id="15" name="Untertitel 2">
            <a:extLst>
              <a:ext uri="{FF2B5EF4-FFF2-40B4-BE49-F238E27FC236}">
                <a16:creationId xmlns:a16="http://schemas.microsoft.com/office/drawing/2014/main" id="{F22DF9D7-BFEB-420B-8E7A-C1501C9F8CC1}"/>
              </a:ext>
            </a:extLst>
          </p:cNvPr>
          <p:cNvSpPr txBox="1">
            <a:spLocks/>
          </p:cNvSpPr>
          <p:nvPr/>
        </p:nvSpPr>
        <p:spPr>
          <a:xfrm>
            <a:off x="10978294" y="6156521"/>
            <a:ext cx="712231" cy="47994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46484A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Letzter</a:t>
            </a:r>
            <a:b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46484A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</a:b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46484A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Go-Live</a:t>
            </a:r>
          </a:p>
        </p:txBody>
      </p:sp>
    </p:spTree>
    <p:extLst>
      <p:ext uri="{BB962C8B-B14F-4D97-AF65-F5344CB8AC3E}">
        <p14:creationId xmlns:p14="http://schemas.microsoft.com/office/powerpoint/2010/main" val="1325125507"/>
      </p:ext>
    </p:extLst>
  </p:cSld>
  <p:clrMapOvr>
    <a:masterClrMapping/>
  </p:clrMapOvr>
  <p:transition spd="slow" advTm="6440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F54CF42-47A3-4DDC-9259-64BFB4424207}"/>
              </a:ext>
            </a:extLst>
          </p:cNvPr>
          <p:cNvSpPr/>
          <p:nvPr/>
        </p:nvSpPr>
        <p:spPr>
          <a:xfrm flipH="1">
            <a:off x="-24682" y="1"/>
            <a:ext cx="7639213" cy="6323013"/>
          </a:xfrm>
          <a:custGeom>
            <a:avLst/>
            <a:gdLst>
              <a:gd name="connsiteX0" fmla="*/ 3959469 w 7639213"/>
              <a:gd name="connsiteY0" fmla="*/ 0 h 6858001"/>
              <a:gd name="connsiteX1" fmla="*/ 7639213 w 7639213"/>
              <a:gd name="connsiteY1" fmla="*/ 0 h 6858001"/>
              <a:gd name="connsiteX2" fmla="*/ 7639213 w 7639213"/>
              <a:gd name="connsiteY2" fmla="*/ 6858001 h 6858001"/>
              <a:gd name="connsiteX3" fmla="*/ 0 w 7639213"/>
              <a:gd name="connsiteY3" fmla="*/ 6858001 h 6858001"/>
              <a:gd name="connsiteX4" fmla="*/ 3959469 w 7639213"/>
              <a:gd name="connsiteY4" fmla="*/ 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39213" h="6858001">
                <a:moveTo>
                  <a:pt x="3959469" y="0"/>
                </a:moveTo>
                <a:lnTo>
                  <a:pt x="7639213" y="0"/>
                </a:lnTo>
                <a:lnTo>
                  <a:pt x="7639213" y="6858001"/>
                </a:lnTo>
                <a:lnTo>
                  <a:pt x="0" y="6858001"/>
                </a:lnTo>
                <a:lnTo>
                  <a:pt x="3959469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A597F4C-5226-4322-8F9A-44FF78200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2796311"/>
            <a:ext cx="4032448" cy="1268083"/>
          </a:xfrm>
        </p:spPr>
        <p:txBody>
          <a:bodyPr anchor="ctr"/>
          <a:lstStyle/>
          <a:p>
            <a:r>
              <a:rPr lang="de-DE" dirty="0">
                <a:solidFill>
                  <a:schemeClr val="bg1"/>
                </a:solidFill>
              </a:rPr>
              <a:t>Detailbeschreibungen der Aufgaben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9F501A9-D68A-47B6-9819-FC96A2483F15}"/>
              </a:ext>
            </a:extLst>
          </p:cNvPr>
          <p:cNvCxnSpPr/>
          <p:nvPr/>
        </p:nvCxnSpPr>
        <p:spPr>
          <a:xfrm>
            <a:off x="7861612" y="2810843"/>
            <a:ext cx="37147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>
            <a:extLst>
              <a:ext uri="{FF2B5EF4-FFF2-40B4-BE49-F238E27FC236}">
                <a16:creationId xmlns:a16="http://schemas.microsoft.com/office/drawing/2014/main" id="{D168B921-E544-4968-99DB-9CC9C80000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</p:spPr>
      </p:pic>
      <p:sp>
        <p:nvSpPr>
          <p:cNvPr id="9" name="Rounded Rectangle 26">
            <a:extLst>
              <a:ext uri="{FF2B5EF4-FFF2-40B4-BE49-F238E27FC236}">
                <a16:creationId xmlns:a16="http://schemas.microsoft.com/office/drawing/2014/main" id="{B7430ACA-B475-420A-A454-CCBC0C53387A}"/>
              </a:ext>
            </a:extLst>
          </p:cNvPr>
          <p:cNvSpPr/>
          <p:nvPr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de-DE" sz="1400" b="0" smtClean="0">
                <a:solidFill>
                  <a:schemeClr val="tx2"/>
                </a:solidFill>
                <a:latin typeface="+mn-lt"/>
              </a:rPr>
              <a:pPr algn="l"/>
              <a:t>18</a:t>
            </a:fld>
            <a:endParaRPr lang="de-DE" sz="1400" b="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17124226-421C-41A2-8A37-16C16886BC95}"/>
              </a:ext>
            </a:extLst>
          </p:cNvPr>
          <p:cNvSpPr txBox="1">
            <a:spLocks/>
          </p:cNvSpPr>
          <p:nvPr/>
        </p:nvSpPr>
        <p:spPr>
          <a:xfrm>
            <a:off x="7069930" y="6528558"/>
            <a:ext cx="1080120" cy="244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DD3AC0-B594-4B17-916D-8672781E176E}" type="datetime1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11.08.2021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37">
            <a:extLst>
              <a:ext uri="{FF2B5EF4-FFF2-40B4-BE49-F238E27FC236}">
                <a16:creationId xmlns:a16="http://schemas.microsoft.com/office/drawing/2014/main" id="{1AF8D19A-0898-4822-ABAD-75E9D5FF9E4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7831989" y="2446486"/>
            <a:ext cx="2944532" cy="2041228"/>
          </a:xfrm>
          <a:custGeom>
            <a:avLst/>
            <a:gdLst>
              <a:gd name="T0" fmla="*/ 686 w 686"/>
              <a:gd name="T1" fmla="*/ 469 h 469"/>
              <a:gd name="T2" fmla="*/ 600 w 686"/>
              <a:gd name="T3" fmla="*/ 450 h 469"/>
              <a:gd name="T4" fmla="*/ 468 w 686"/>
              <a:gd name="T5" fmla="*/ 419 h 469"/>
              <a:gd name="T6" fmla="*/ 343 w 686"/>
              <a:gd name="T7" fmla="*/ 469 h 469"/>
              <a:gd name="T8" fmla="*/ 218 w 686"/>
              <a:gd name="T9" fmla="*/ 419 h 469"/>
              <a:gd name="T10" fmla="*/ 86 w 686"/>
              <a:gd name="T11" fmla="*/ 450 h 469"/>
              <a:gd name="T12" fmla="*/ 2 w 686"/>
              <a:gd name="T13" fmla="*/ 469 h 469"/>
              <a:gd name="T14" fmla="*/ 0 w 686"/>
              <a:gd name="T15" fmla="*/ 469 h 469"/>
              <a:gd name="T16" fmla="*/ 52 w 686"/>
              <a:gd name="T17" fmla="*/ 43 h 469"/>
              <a:gd name="T18" fmla="*/ 213 w 686"/>
              <a:gd name="T19" fmla="*/ 0 h 469"/>
              <a:gd name="T20" fmla="*/ 343 w 686"/>
              <a:gd name="T21" fmla="*/ 36 h 469"/>
              <a:gd name="T22" fmla="*/ 473 w 686"/>
              <a:gd name="T23" fmla="*/ 0 h 469"/>
              <a:gd name="T24" fmla="*/ 634 w 686"/>
              <a:gd name="T25" fmla="*/ 43 h 469"/>
              <a:gd name="T26" fmla="*/ 686 w 686"/>
              <a:gd name="T27" fmla="*/ 469 h 469"/>
              <a:gd name="T28" fmla="*/ 633 w 686"/>
              <a:gd name="T29" fmla="*/ 414 h 469"/>
              <a:gd name="T30" fmla="*/ 591 w 686"/>
              <a:gd name="T31" fmla="*/ 72 h 469"/>
              <a:gd name="T32" fmla="*/ 468 w 686"/>
              <a:gd name="T33" fmla="*/ 46 h 469"/>
              <a:gd name="T34" fmla="*/ 343 w 686"/>
              <a:gd name="T35" fmla="*/ 94 h 469"/>
              <a:gd name="T36" fmla="*/ 218 w 686"/>
              <a:gd name="T37" fmla="*/ 46 h 469"/>
              <a:gd name="T38" fmla="*/ 94 w 686"/>
              <a:gd name="T39" fmla="*/ 72 h 469"/>
              <a:gd name="T40" fmla="*/ 53 w 686"/>
              <a:gd name="T41" fmla="*/ 414 h 469"/>
              <a:gd name="T42" fmla="*/ 218 w 686"/>
              <a:gd name="T43" fmla="*/ 374 h 469"/>
              <a:gd name="T44" fmla="*/ 343 w 686"/>
              <a:gd name="T45" fmla="*/ 410 h 469"/>
              <a:gd name="T46" fmla="*/ 468 w 686"/>
              <a:gd name="T47" fmla="*/ 374 h 469"/>
              <a:gd name="T48" fmla="*/ 633 w 686"/>
              <a:gd name="T49" fmla="*/ 414 h 469"/>
              <a:gd name="T50" fmla="*/ 463 w 686"/>
              <a:gd name="T51" fmla="*/ 58 h 469"/>
              <a:gd name="T52" fmla="*/ 343 w 686"/>
              <a:gd name="T53" fmla="*/ 110 h 469"/>
              <a:gd name="T54" fmla="*/ 218 w 686"/>
              <a:gd name="T55" fmla="*/ 58 h 469"/>
              <a:gd name="T56" fmla="*/ 105 w 686"/>
              <a:gd name="T57" fmla="*/ 81 h 469"/>
              <a:gd name="T58" fmla="*/ 67 w 686"/>
              <a:gd name="T59" fmla="*/ 396 h 469"/>
              <a:gd name="T60" fmla="*/ 218 w 686"/>
              <a:gd name="T61" fmla="*/ 362 h 469"/>
              <a:gd name="T62" fmla="*/ 343 w 686"/>
              <a:gd name="T63" fmla="*/ 396 h 469"/>
              <a:gd name="T64" fmla="*/ 468 w 686"/>
              <a:gd name="T65" fmla="*/ 362 h 469"/>
              <a:gd name="T66" fmla="*/ 482 w 686"/>
              <a:gd name="T67" fmla="*/ 362 h 469"/>
              <a:gd name="T68" fmla="*/ 463 w 686"/>
              <a:gd name="T69" fmla="*/ 58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86" h="469">
                <a:moveTo>
                  <a:pt x="686" y="469"/>
                </a:moveTo>
                <a:cubicBezTo>
                  <a:pt x="655" y="469"/>
                  <a:pt x="628" y="463"/>
                  <a:pt x="600" y="450"/>
                </a:cubicBezTo>
                <a:cubicBezTo>
                  <a:pt x="558" y="431"/>
                  <a:pt x="514" y="419"/>
                  <a:pt x="468" y="419"/>
                </a:cubicBezTo>
                <a:cubicBezTo>
                  <a:pt x="421" y="419"/>
                  <a:pt x="377" y="435"/>
                  <a:pt x="343" y="469"/>
                </a:cubicBezTo>
                <a:cubicBezTo>
                  <a:pt x="309" y="435"/>
                  <a:pt x="265" y="419"/>
                  <a:pt x="218" y="419"/>
                </a:cubicBezTo>
                <a:cubicBezTo>
                  <a:pt x="172" y="419"/>
                  <a:pt x="128" y="431"/>
                  <a:pt x="86" y="450"/>
                </a:cubicBezTo>
                <a:cubicBezTo>
                  <a:pt x="59" y="462"/>
                  <a:pt x="32" y="469"/>
                  <a:pt x="2" y="469"/>
                </a:cubicBezTo>
                <a:cubicBezTo>
                  <a:pt x="0" y="469"/>
                  <a:pt x="0" y="469"/>
                  <a:pt x="0" y="469"/>
                </a:cubicBezTo>
                <a:cubicBezTo>
                  <a:pt x="52" y="43"/>
                  <a:pt x="52" y="43"/>
                  <a:pt x="52" y="43"/>
                </a:cubicBezTo>
                <a:cubicBezTo>
                  <a:pt x="100" y="16"/>
                  <a:pt x="158" y="0"/>
                  <a:pt x="213" y="0"/>
                </a:cubicBezTo>
                <a:cubicBezTo>
                  <a:pt x="259" y="0"/>
                  <a:pt x="305" y="10"/>
                  <a:pt x="343" y="36"/>
                </a:cubicBezTo>
                <a:cubicBezTo>
                  <a:pt x="381" y="10"/>
                  <a:pt x="427" y="0"/>
                  <a:pt x="473" y="0"/>
                </a:cubicBezTo>
                <a:cubicBezTo>
                  <a:pt x="528" y="0"/>
                  <a:pt x="586" y="16"/>
                  <a:pt x="634" y="43"/>
                </a:cubicBezTo>
                <a:lnTo>
                  <a:pt x="686" y="469"/>
                </a:lnTo>
                <a:close/>
                <a:moveTo>
                  <a:pt x="633" y="414"/>
                </a:moveTo>
                <a:cubicBezTo>
                  <a:pt x="591" y="72"/>
                  <a:pt x="591" y="72"/>
                  <a:pt x="591" y="72"/>
                </a:cubicBezTo>
                <a:cubicBezTo>
                  <a:pt x="554" y="55"/>
                  <a:pt x="509" y="46"/>
                  <a:pt x="468" y="46"/>
                </a:cubicBezTo>
                <a:cubicBezTo>
                  <a:pt x="421" y="46"/>
                  <a:pt x="377" y="61"/>
                  <a:pt x="343" y="94"/>
                </a:cubicBezTo>
                <a:cubicBezTo>
                  <a:pt x="308" y="61"/>
                  <a:pt x="265" y="46"/>
                  <a:pt x="218" y="46"/>
                </a:cubicBezTo>
                <a:cubicBezTo>
                  <a:pt x="177" y="46"/>
                  <a:pt x="132" y="55"/>
                  <a:pt x="94" y="72"/>
                </a:cubicBezTo>
                <a:cubicBezTo>
                  <a:pt x="53" y="414"/>
                  <a:pt x="53" y="414"/>
                  <a:pt x="53" y="414"/>
                </a:cubicBezTo>
                <a:cubicBezTo>
                  <a:pt x="111" y="391"/>
                  <a:pt x="154" y="374"/>
                  <a:pt x="218" y="374"/>
                </a:cubicBezTo>
                <a:cubicBezTo>
                  <a:pt x="264" y="374"/>
                  <a:pt x="304" y="385"/>
                  <a:pt x="343" y="410"/>
                </a:cubicBezTo>
                <a:cubicBezTo>
                  <a:pt x="382" y="385"/>
                  <a:pt x="422" y="374"/>
                  <a:pt x="468" y="374"/>
                </a:cubicBezTo>
                <a:cubicBezTo>
                  <a:pt x="532" y="374"/>
                  <a:pt x="575" y="391"/>
                  <a:pt x="633" y="414"/>
                </a:cubicBezTo>
                <a:close/>
                <a:moveTo>
                  <a:pt x="463" y="58"/>
                </a:moveTo>
                <a:cubicBezTo>
                  <a:pt x="415" y="59"/>
                  <a:pt x="377" y="76"/>
                  <a:pt x="343" y="110"/>
                </a:cubicBezTo>
                <a:cubicBezTo>
                  <a:pt x="308" y="74"/>
                  <a:pt x="268" y="58"/>
                  <a:pt x="218" y="58"/>
                </a:cubicBezTo>
                <a:cubicBezTo>
                  <a:pt x="180" y="58"/>
                  <a:pt x="140" y="66"/>
                  <a:pt x="105" y="81"/>
                </a:cubicBezTo>
                <a:cubicBezTo>
                  <a:pt x="67" y="396"/>
                  <a:pt x="67" y="396"/>
                  <a:pt x="67" y="396"/>
                </a:cubicBezTo>
                <a:cubicBezTo>
                  <a:pt x="118" y="375"/>
                  <a:pt x="162" y="362"/>
                  <a:pt x="218" y="362"/>
                </a:cubicBezTo>
                <a:cubicBezTo>
                  <a:pt x="262" y="362"/>
                  <a:pt x="305" y="372"/>
                  <a:pt x="343" y="396"/>
                </a:cubicBezTo>
                <a:cubicBezTo>
                  <a:pt x="381" y="372"/>
                  <a:pt x="424" y="361"/>
                  <a:pt x="468" y="362"/>
                </a:cubicBezTo>
                <a:cubicBezTo>
                  <a:pt x="482" y="362"/>
                  <a:pt x="482" y="362"/>
                  <a:pt x="482" y="362"/>
                </a:cubicBezTo>
                <a:lnTo>
                  <a:pt x="463" y="5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842535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5" grpId="0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F9EA34-5E20-478F-BA68-B4580D68C2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Detailbeschreibung Aufgaben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5050D97-3D3F-44B6-A525-8343274BB9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Initialisierungsphase</a:t>
            </a:r>
          </a:p>
          <a:p>
            <a:endParaRPr lang="de-DE" dirty="0"/>
          </a:p>
        </p:txBody>
      </p:sp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35CD5C19-7621-4153-B070-2FD7E47B31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47219"/>
              </p:ext>
            </p:extLst>
          </p:nvPr>
        </p:nvGraphicFramePr>
        <p:xfrm>
          <a:off x="987425" y="1541882"/>
          <a:ext cx="10581183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0877">
                  <a:extLst>
                    <a:ext uri="{9D8B030D-6E8A-4147-A177-3AD203B41FA5}">
                      <a16:colId xmlns:a16="http://schemas.microsoft.com/office/drawing/2014/main" val="1846515215"/>
                    </a:ext>
                  </a:extLst>
                </a:gridCol>
                <a:gridCol w="2040877">
                  <a:extLst>
                    <a:ext uri="{9D8B030D-6E8A-4147-A177-3AD203B41FA5}">
                      <a16:colId xmlns:a16="http://schemas.microsoft.com/office/drawing/2014/main" val="568378102"/>
                    </a:ext>
                  </a:extLst>
                </a:gridCol>
                <a:gridCol w="5224533">
                  <a:extLst>
                    <a:ext uri="{9D8B030D-6E8A-4147-A177-3AD203B41FA5}">
                      <a16:colId xmlns:a16="http://schemas.microsoft.com/office/drawing/2014/main" val="2906145553"/>
                    </a:ext>
                  </a:extLst>
                </a:gridCol>
                <a:gridCol w="1274896">
                  <a:extLst>
                    <a:ext uri="{9D8B030D-6E8A-4147-A177-3AD203B41FA5}">
                      <a16:colId xmlns:a16="http://schemas.microsoft.com/office/drawing/2014/main" val="41250053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Dimension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Thema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Beschreibung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Rolle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1779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Organisatorisch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Identifizierung Verantwortlichkeiten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Etablieren der Rolle OZG-R in allen Ressorts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OZG-K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9055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Organisatorisch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Organisationsstruktur aufbauen/ Bildung Projektgruppe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Erstellen Abstimmungstermine, in dem die OZG-R über den aktuellen Stand der OZG-Umsetzung in den jeweiligen Ressorts informieren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OZG-K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7785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Organisatorisch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Zuordnung Leistungen zu Ressort, Erste Prüfung Rahmenbedingungen in ST (Stellen, vorhandene OD)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Die OZG-R erstellen eine Leistungsübersicht aller Leistungen im eigenen Ressort. Die Leistungen sollten dabei nach drei Kategorien unterschieden werden: a) bereits digitalisiert (Reifegrad), b) die nachgenutzt werden sollen, c) die selbst im eigenen Land umgesetzt werden</a:t>
                      </a:r>
                      <a:endParaRPr lang="de-DE" sz="1200" dirty="0">
                        <a:solidFill>
                          <a:srgbClr val="46484A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OZG-R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009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Organisatorisch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Identifizierung Verantwortlichkeiten, Bildung Projektgruppe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>
                        <a:solidFill>
                          <a:srgbClr val="46484A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Um zu wissen, wer für die Umsetzung einer OZG-Leistung im Ressort verantwortlich ist, identifizieren die OZG-R zunächst anhand der OZG-Leistungen die im Ressort zuständige Fachebene sowie je nach Leistung oder Leistungsbündel die zuständigen FR.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OZG-R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0805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Organisatorisch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Leistungsübersicht erstellen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Zu digitalisierende Leistungen für eigenen Verantwortungsbereich auflisten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FR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40159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Organisatorisch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Erste Prüfung Rahmenbedingungen in ST (Stellen, vorhandene OD etc.)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Der FR erfasst den Umsetzungsstand der Leistung in seinem Land und trifft eine fachliche Einschätzung zu Digitalisierungsgrad und Weiterentwicklungsmöglichkeiten der Leistung. Hierfür sollte FR ggf. Rücksprache mit dem OZG-K des Landes führen.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FR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7245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Organisatorisch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Leistungsübersicht erstellen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Leistungen zum Anschluss identifizieren (Marktplatz, IP)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FR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868291"/>
                  </a:ext>
                </a:extLst>
              </a:tr>
            </a:tbl>
          </a:graphicData>
        </a:graphic>
      </p:graphicFrame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1F38DCA9-077F-45C4-A85E-53A37A13794C}"/>
              </a:ext>
            </a:extLst>
          </p:cNvPr>
          <p:cNvGrpSpPr/>
          <p:nvPr/>
        </p:nvGrpSpPr>
        <p:grpSpPr>
          <a:xfrm>
            <a:off x="11353800" y="905147"/>
            <a:ext cx="540000" cy="539179"/>
            <a:chOff x="8981133" y="4449339"/>
            <a:chExt cx="700472" cy="731432"/>
          </a:xfrm>
        </p:grpSpPr>
        <p:sp>
          <p:nvSpPr>
            <p:cNvPr id="11" name="Ellipse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F64E7E14-0646-4634-96BF-DD069DC035E1}"/>
                </a:ext>
              </a:extLst>
            </p:cNvPr>
            <p:cNvSpPr/>
            <p:nvPr/>
          </p:nvSpPr>
          <p:spPr>
            <a:xfrm>
              <a:off x="8981133" y="4480299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2" name="Grafik 11" descr="Nach rechts zeigender Zeigefinger mit Handrücken">
              <a:hlinkClick r:id="rId3" action="ppaction://hlinksldjump"/>
              <a:extLst>
                <a:ext uri="{FF2B5EF4-FFF2-40B4-BE49-F238E27FC236}">
                  <a16:creationId xmlns:a16="http://schemas.microsoft.com/office/drawing/2014/main" id="{458A63B7-360C-42B5-A6D9-FA55CB0187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16200000">
              <a:off x="9080314" y="4668806"/>
              <a:ext cx="472070" cy="472070"/>
            </a:xfrm>
            <a:prstGeom prst="rect">
              <a:avLst/>
            </a:prstGeom>
          </p:spPr>
        </p:pic>
        <p:pic>
          <p:nvPicPr>
            <p:cNvPr id="13" name="Grafik 12" descr="WLAN">
              <a:extLst>
                <a:ext uri="{FF2B5EF4-FFF2-40B4-BE49-F238E27FC236}">
                  <a16:creationId xmlns:a16="http://schemas.microsoft.com/office/drawing/2014/main" id="{65FC29A5-ACB5-401D-91BD-825DAEA983E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178832" y="4449339"/>
              <a:ext cx="306741" cy="306741"/>
            </a:xfrm>
            <a:prstGeom prst="rect">
              <a:avLst/>
            </a:prstGeom>
          </p:spPr>
        </p:pic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02EEBE5A-C335-439B-9678-48258B0FC6DB}"/>
              </a:ext>
            </a:extLst>
          </p:cNvPr>
          <p:cNvSpPr txBox="1"/>
          <p:nvPr/>
        </p:nvSpPr>
        <p:spPr>
          <a:xfrm>
            <a:off x="10781082" y="1208316"/>
            <a:ext cx="72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1301471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BE9C2-0FCB-46AE-9891-FA2115583E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51784" y="107750"/>
            <a:ext cx="6479875" cy="1609726"/>
          </a:xfrm>
        </p:spPr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6" name="Oval 39">
            <a:extLst>
              <a:ext uri="{FF2B5EF4-FFF2-40B4-BE49-F238E27FC236}">
                <a16:creationId xmlns:a16="http://schemas.microsoft.com/office/drawing/2014/main" id="{E6890A39-05C6-4C46-8AB8-EA8577D4EFD9}"/>
              </a:ext>
            </a:extLst>
          </p:cNvPr>
          <p:cNvSpPr/>
          <p:nvPr/>
        </p:nvSpPr>
        <p:spPr>
          <a:xfrm>
            <a:off x="4181146" y="2123852"/>
            <a:ext cx="528918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</a:t>
            </a:r>
          </a:p>
        </p:txBody>
      </p:sp>
      <p:sp>
        <p:nvSpPr>
          <p:cNvPr id="7" name="Oval 39">
            <a:extLst>
              <a:ext uri="{FF2B5EF4-FFF2-40B4-BE49-F238E27FC236}">
                <a16:creationId xmlns:a16="http://schemas.microsoft.com/office/drawing/2014/main" id="{D2BB2B17-D092-4987-A172-C1365DFC3429}"/>
              </a:ext>
            </a:extLst>
          </p:cNvPr>
          <p:cNvSpPr/>
          <p:nvPr/>
        </p:nvSpPr>
        <p:spPr>
          <a:xfrm>
            <a:off x="4181146" y="2879936"/>
            <a:ext cx="528918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</a:t>
            </a:r>
          </a:p>
        </p:txBody>
      </p:sp>
      <p:sp>
        <p:nvSpPr>
          <p:cNvPr id="8" name="Oval 39">
            <a:extLst>
              <a:ext uri="{FF2B5EF4-FFF2-40B4-BE49-F238E27FC236}">
                <a16:creationId xmlns:a16="http://schemas.microsoft.com/office/drawing/2014/main" id="{462AFDAD-A251-4DD1-8E0B-589EC376CB90}"/>
              </a:ext>
            </a:extLst>
          </p:cNvPr>
          <p:cNvSpPr/>
          <p:nvPr/>
        </p:nvSpPr>
        <p:spPr>
          <a:xfrm>
            <a:off x="4181146" y="3636020"/>
            <a:ext cx="528918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3</a:t>
            </a:r>
          </a:p>
        </p:txBody>
      </p:sp>
      <p:sp>
        <p:nvSpPr>
          <p:cNvPr id="9" name="Oval 39">
            <a:extLst>
              <a:ext uri="{FF2B5EF4-FFF2-40B4-BE49-F238E27FC236}">
                <a16:creationId xmlns:a16="http://schemas.microsoft.com/office/drawing/2014/main" id="{756C9DF2-C3E2-433E-8AA2-2A83BF11B91C}"/>
              </a:ext>
            </a:extLst>
          </p:cNvPr>
          <p:cNvSpPr/>
          <p:nvPr/>
        </p:nvSpPr>
        <p:spPr>
          <a:xfrm>
            <a:off x="4181146" y="4392104"/>
            <a:ext cx="528918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4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58402D0A-3935-4B47-B0BD-A90BF0C23B18}"/>
              </a:ext>
            </a:extLst>
          </p:cNvPr>
          <p:cNvSpPr/>
          <p:nvPr/>
        </p:nvSpPr>
        <p:spPr>
          <a:xfrm>
            <a:off x="-1" y="0"/>
            <a:ext cx="2520279" cy="6308725"/>
          </a:xfrm>
          <a:prstGeom prst="rect">
            <a:avLst/>
          </a:prstGeom>
          <a:solidFill>
            <a:srgbClr val="B4B6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20" name="Group 712">
            <a:extLst>
              <a:ext uri="{FF2B5EF4-FFF2-40B4-BE49-F238E27FC236}">
                <a16:creationId xmlns:a16="http://schemas.microsoft.com/office/drawing/2014/main" id="{EC03AB12-1B5B-4C61-9EF3-994697748D10}"/>
              </a:ext>
            </a:extLst>
          </p:cNvPr>
          <p:cNvGrpSpPr/>
          <p:nvPr/>
        </p:nvGrpSpPr>
        <p:grpSpPr>
          <a:xfrm>
            <a:off x="1557199" y="2024401"/>
            <a:ext cx="1926157" cy="2447354"/>
            <a:chOff x="9067801" y="3706813"/>
            <a:chExt cx="344487" cy="527050"/>
          </a:xfrm>
        </p:grpSpPr>
        <p:sp>
          <p:nvSpPr>
            <p:cNvPr id="21" name="Freeform 128">
              <a:extLst>
                <a:ext uri="{FF2B5EF4-FFF2-40B4-BE49-F238E27FC236}">
                  <a16:creationId xmlns:a16="http://schemas.microsoft.com/office/drawing/2014/main" id="{E93980D1-2FB8-423E-9DF9-732911F27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7026" y="4211638"/>
              <a:ext cx="77787" cy="22225"/>
            </a:xfrm>
            <a:custGeom>
              <a:avLst/>
              <a:gdLst>
                <a:gd name="T0" fmla="*/ 0 w 40"/>
                <a:gd name="T1" fmla="*/ 0 h 11"/>
                <a:gd name="T2" fmla="*/ 12 w 40"/>
                <a:gd name="T3" fmla="*/ 11 h 11"/>
                <a:gd name="T4" fmla="*/ 40 w 40"/>
                <a:gd name="T5" fmla="*/ 0 h 11"/>
                <a:gd name="T6" fmla="*/ 0 w 40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1">
                  <a:moveTo>
                    <a:pt x="0" y="0"/>
                  </a:moveTo>
                  <a:cubicBezTo>
                    <a:pt x="7" y="6"/>
                    <a:pt x="12" y="11"/>
                    <a:pt x="12" y="11"/>
                  </a:cubicBezTo>
                  <a:cubicBezTo>
                    <a:pt x="24" y="11"/>
                    <a:pt x="34" y="6"/>
                    <a:pt x="4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9">
              <a:extLst>
                <a:ext uri="{FF2B5EF4-FFF2-40B4-BE49-F238E27FC236}">
                  <a16:creationId xmlns:a16="http://schemas.microsoft.com/office/drawing/2014/main" id="{657D7B70-7280-4C6B-9E5F-484B1E6BA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9401" y="4102100"/>
              <a:ext cx="141287" cy="26988"/>
            </a:xfrm>
            <a:custGeom>
              <a:avLst/>
              <a:gdLst>
                <a:gd name="T0" fmla="*/ 73 w 73"/>
                <a:gd name="T1" fmla="*/ 8 h 14"/>
                <a:gd name="T2" fmla="*/ 68 w 73"/>
                <a:gd name="T3" fmla="*/ 14 h 14"/>
                <a:gd name="T4" fmla="*/ 5 w 73"/>
                <a:gd name="T5" fmla="*/ 14 h 14"/>
                <a:gd name="T6" fmla="*/ 0 w 73"/>
                <a:gd name="T7" fmla="*/ 8 h 14"/>
                <a:gd name="T8" fmla="*/ 0 w 73"/>
                <a:gd name="T9" fmla="*/ 5 h 14"/>
                <a:gd name="T10" fmla="*/ 5 w 73"/>
                <a:gd name="T11" fmla="*/ 0 h 14"/>
                <a:gd name="T12" fmla="*/ 68 w 73"/>
                <a:gd name="T13" fmla="*/ 0 h 14"/>
                <a:gd name="T14" fmla="*/ 73 w 73"/>
                <a:gd name="T15" fmla="*/ 5 h 14"/>
                <a:gd name="T16" fmla="*/ 73 w 73"/>
                <a:gd name="T17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14">
                  <a:moveTo>
                    <a:pt x="73" y="8"/>
                  </a:moveTo>
                  <a:cubicBezTo>
                    <a:pt x="73" y="11"/>
                    <a:pt x="71" y="14"/>
                    <a:pt x="6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2" y="14"/>
                    <a:pt x="0" y="11"/>
                    <a:pt x="0" y="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2"/>
                    <a:pt x="73" y="5"/>
                  </a:cubicBezTo>
                  <a:lnTo>
                    <a:pt x="73" y="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0">
              <a:extLst>
                <a:ext uri="{FF2B5EF4-FFF2-40B4-BE49-F238E27FC236}">
                  <a16:creationId xmlns:a16="http://schemas.microsoft.com/office/drawing/2014/main" id="{A9EC5119-9B0D-447C-9A6A-0E4C9292612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9401" y="4138613"/>
              <a:ext cx="141287" cy="25400"/>
            </a:xfrm>
            <a:custGeom>
              <a:avLst/>
              <a:gdLst>
                <a:gd name="T0" fmla="*/ 73 w 73"/>
                <a:gd name="T1" fmla="*/ 8 h 13"/>
                <a:gd name="T2" fmla="*/ 68 w 73"/>
                <a:gd name="T3" fmla="*/ 13 h 13"/>
                <a:gd name="T4" fmla="*/ 5 w 73"/>
                <a:gd name="T5" fmla="*/ 13 h 13"/>
                <a:gd name="T6" fmla="*/ 0 w 73"/>
                <a:gd name="T7" fmla="*/ 8 h 13"/>
                <a:gd name="T8" fmla="*/ 0 w 73"/>
                <a:gd name="T9" fmla="*/ 5 h 13"/>
                <a:gd name="T10" fmla="*/ 5 w 73"/>
                <a:gd name="T11" fmla="*/ 0 h 13"/>
                <a:gd name="T12" fmla="*/ 68 w 73"/>
                <a:gd name="T13" fmla="*/ 0 h 13"/>
                <a:gd name="T14" fmla="*/ 73 w 73"/>
                <a:gd name="T15" fmla="*/ 5 h 13"/>
                <a:gd name="T16" fmla="*/ 73 w 73"/>
                <a:gd name="T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13">
                  <a:moveTo>
                    <a:pt x="73" y="8"/>
                  </a:moveTo>
                  <a:cubicBezTo>
                    <a:pt x="73" y="11"/>
                    <a:pt x="71" y="13"/>
                    <a:pt x="68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2" y="13"/>
                    <a:pt x="0" y="11"/>
                    <a:pt x="0" y="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2"/>
                    <a:pt x="73" y="5"/>
                  </a:cubicBezTo>
                  <a:lnTo>
                    <a:pt x="73" y="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31">
              <a:extLst>
                <a:ext uri="{FF2B5EF4-FFF2-40B4-BE49-F238E27FC236}">
                  <a16:creationId xmlns:a16="http://schemas.microsoft.com/office/drawing/2014/main" id="{77B019BF-86B2-4BB9-A64A-22A588E76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9401" y="4173538"/>
              <a:ext cx="141287" cy="26988"/>
            </a:xfrm>
            <a:custGeom>
              <a:avLst/>
              <a:gdLst>
                <a:gd name="T0" fmla="*/ 73 w 73"/>
                <a:gd name="T1" fmla="*/ 9 h 14"/>
                <a:gd name="T2" fmla="*/ 68 w 73"/>
                <a:gd name="T3" fmla="*/ 14 h 14"/>
                <a:gd name="T4" fmla="*/ 5 w 73"/>
                <a:gd name="T5" fmla="*/ 14 h 14"/>
                <a:gd name="T6" fmla="*/ 0 w 73"/>
                <a:gd name="T7" fmla="*/ 9 h 14"/>
                <a:gd name="T8" fmla="*/ 0 w 73"/>
                <a:gd name="T9" fmla="*/ 6 h 14"/>
                <a:gd name="T10" fmla="*/ 5 w 73"/>
                <a:gd name="T11" fmla="*/ 0 h 14"/>
                <a:gd name="T12" fmla="*/ 68 w 73"/>
                <a:gd name="T13" fmla="*/ 0 h 14"/>
                <a:gd name="T14" fmla="*/ 73 w 73"/>
                <a:gd name="T15" fmla="*/ 6 h 14"/>
                <a:gd name="T16" fmla="*/ 73 w 73"/>
                <a:gd name="T17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14">
                  <a:moveTo>
                    <a:pt x="73" y="9"/>
                  </a:moveTo>
                  <a:cubicBezTo>
                    <a:pt x="73" y="12"/>
                    <a:pt x="71" y="14"/>
                    <a:pt x="6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2" y="14"/>
                    <a:pt x="0" y="12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lnTo>
                    <a:pt x="73" y="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32">
              <a:extLst>
                <a:ext uri="{FF2B5EF4-FFF2-40B4-BE49-F238E27FC236}">
                  <a16:creationId xmlns:a16="http://schemas.microsoft.com/office/drawing/2014/main" id="{1F0F26E3-9A00-4191-96B0-88908C7E8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7801" y="3706813"/>
              <a:ext cx="344487" cy="373063"/>
            </a:xfrm>
            <a:custGeom>
              <a:avLst/>
              <a:gdLst>
                <a:gd name="T0" fmla="*/ 177 w 179"/>
                <a:gd name="T1" fmla="*/ 87 h 193"/>
                <a:gd name="T2" fmla="*/ 177 w 179"/>
                <a:gd name="T3" fmla="*/ 87 h 193"/>
                <a:gd name="T4" fmla="*/ 90 w 179"/>
                <a:gd name="T5" fmla="*/ 0 h 193"/>
                <a:gd name="T6" fmla="*/ 2 w 179"/>
                <a:gd name="T7" fmla="*/ 87 h 193"/>
                <a:gd name="T8" fmla="*/ 27 w 179"/>
                <a:gd name="T9" fmla="*/ 151 h 193"/>
                <a:gd name="T10" fmla="*/ 53 w 179"/>
                <a:gd name="T11" fmla="*/ 193 h 193"/>
                <a:gd name="T12" fmla="*/ 90 w 179"/>
                <a:gd name="T13" fmla="*/ 193 h 193"/>
                <a:gd name="T14" fmla="*/ 126 w 179"/>
                <a:gd name="T15" fmla="*/ 193 h 193"/>
                <a:gd name="T16" fmla="*/ 152 w 179"/>
                <a:gd name="T17" fmla="*/ 151 h 193"/>
                <a:gd name="T18" fmla="*/ 177 w 179"/>
                <a:gd name="T19" fmla="*/ 87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9" h="193">
                  <a:moveTo>
                    <a:pt x="177" y="87"/>
                  </a:moveTo>
                  <a:cubicBezTo>
                    <a:pt x="177" y="87"/>
                    <a:pt x="177" y="87"/>
                    <a:pt x="177" y="87"/>
                  </a:cubicBezTo>
                  <a:cubicBezTo>
                    <a:pt x="177" y="39"/>
                    <a:pt x="138" y="0"/>
                    <a:pt x="90" y="0"/>
                  </a:cubicBezTo>
                  <a:cubicBezTo>
                    <a:pt x="41" y="0"/>
                    <a:pt x="2" y="39"/>
                    <a:pt x="2" y="87"/>
                  </a:cubicBezTo>
                  <a:cubicBezTo>
                    <a:pt x="2" y="87"/>
                    <a:pt x="0" y="124"/>
                    <a:pt x="27" y="151"/>
                  </a:cubicBezTo>
                  <a:cubicBezTo>
                    <a:pt x="54" y="178"/>
                    <a:pt x="53" y="193"/>
                    <a:pt x="53" y="193"/>
                  </a:cubicBezTo>
                  <a:cubicBezTo>
                    <a:pt x="90" y="193"/>
                    <a:pt x="90" y="193"/>
                    <a:pt x="90" y="193"/>
                  </a:cubicBezTo>
                  <a:cubicBezTo>
                    <a:pt x="126" y="193"/>
                    <a:pt x="126" y="193"/>
                    <a:pt x="126" y="193"/>
                  </a:cubicBezTo>
                  <a:cubicBezTo>
                    <a:pt x="126" y="193"/>
                    <a:pt x="126" y="178"/>
                    <a:pt x="152" y="151"/>
                  </a:cubicBezTo>
                  <a:cubicBezTo>
                    <a:pt x="179" y="124"/>
                    <a:pt x="177" y="87"/>
                    <a:pt x="177" y="8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Line 133">
              <a:extLst>
                <a:ext uri="{FF2B5EF4-FFF2-40B4-BE49-F238E27FC236}">
                  <a16:creationId xmlns:a16="http://schemas.microsoft.com/office/drawing/2014/main" id="{B154FC1D-0BED-4785-B1EF-24240630A7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40838" y="4079875"/>
              <a:ext cx="0" cy="0"/>
            </a:xfrm>
            <a:prstGeom prst="line">
              <a:avLst/>
            </a:prstGeom>
            <a:noFill/>
            <a:ln w="4763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34">
              <a:extLst>
                <a:ext uri="{FF2B5EF4-FFF2-40B4-BE49-F238E27FC236}">
                  <a16:creationId xmlns:a16="http://schemas.microsoft.com/office/drawing/2014/main" id="{2DE5745E-5A81-4A1F-BEBC-9EFD6B33F9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1938" y="3890963"/>
              <a:ext cx="177800" cy="188913"/>
            </a:xfrm>
            <a:custGeom>
              <a:avLst/>
              <a:gdLst>
                <a:gd name="T0" fmla="*/ 71 w 92"/>
                <a:gd name="T1" fmla="*/ 0 h 98"/>
                <a:gd name="T2" fmla="*/ 46 w 92"/>
                <a:gd name="T3" fmla="*/ 14 h 98"/>
                <a:gd name="T4" fmla="*/ 20 w 92"/>
                <a:gd name="T5" fmla="*/ 0 h 98"/>
                <a:gd name="T6" fmla="*/ 0 w 92"/>
                <a:gd name="T7" fmla="*/ 20 h 98"/>
                <a:gd name="T8" fmla="*/ 20 w 92"/>
                <a:gd name="T9" fmla="*/ 41 h 98"/>
                <a:gd name="T10" fmla="*/ 20 w 92"/>
                <a:gd name="T11" fmla="*/ 41 h 98"/>
                <a:gd name="T12" fmla="*/ 31 w 92"/>
                <a:gd name="T13" fmla="*/ 38 h 98"/>
                <a:gd name="T14" fmla="*/ 31 w 92"/>
                <a:gd name="T15" fmla="*/ 98 h 98"/>
                <a:gd name="T16" fmla="*/ 39 w 92"/>
                <a:gd name="T17" fmla="*/ 98 h 98"/>
                <a:gd name="T18" fmla="*/ 39 w 92"/>
                <a:gd name="T19" fmla="*/ 33 h 98"/>
                <a:gd name="T20" fmla="*/ 46 w 92"/>
                <a:gd name="T21" fmla="*/ 26 h 98"/>
                <a:gd name="T22" fmla="*/ 53 w 92"/>
                <a:gd name="T23" fmla="*/ 33 h 98"/>
                <a:gd name="T24" fmla="*/ 53 w 92"/>
                <a:gd name="T25" fmla="*/ 98 h 98"/>
                <a:gd name="T26" fmla="*/ 60 w 92"/>
                <a:gd name="T27" fmla="*/ 98 h 98"/>
                <a:gd name="T28" fmla="*/ 60 w 92"/>
                <a:gd name="T29" fmla="*/ 38 h 98"/>
                <a:gd name="T30" fmla="*/ 71 w 92"/>
                <a:gd name="T31" fmla="*/ 41 h 98"/>
                <a:gd name="T32" fmla="*/ 72 w 92"/>
                <a:gd name="T33" fmla="*/ 41 h 98"/>
                <a:gd name="T34" fmla="*/ 86 w 92"/>
                <a:gd name="T35" fmla="*/ 35 h 98"/>
                <a:gd name="T36" fmla="*/ 92 w 92"/>
                <a:gd name="T37" fmla="*/ 20 h 98"/>
                <a:gd name="T38" fmla="*/ 71 w 92"/>
                <a:gd name="T39" fmla="*/ 0 h 98"/>
                <a:gd name="T40" fmla="*/ 20 w 92"/>
                <a:gd name="T41" fmla="*/ 33 h 98"/>
                <a:gd name="T42" fmla="*/ 20 w 92"/>
                <a:gd name="T43" fmla="*/ 33 h 98"/>
                <a:gd name="T44" fmla="*/ 7 w 92"/>
                <a:gd name="T45" fmla="*/ 20 h 98"/>
                <a:gd name="T46" fmla="*/ 20 w 92"/>
                <a:gd name="T47" fmla="*/ 8 h 98"/>
                <a:gd name="T48" fmla="*/ 41 w 92"/>
                <a:gd name="T49" fmla="*/ 20 h 98"/>
                <a:gd name="T50" fmla="*/ 20 w 92"/>
                <a:gd name="T51" fmla="*/ 33 h 98"/>
                <a:gd name="T52" fmla="*/ 80 w 92"/>
                <a:gd name="T53" fmla="*/ 29 h 98"/>
                <a:gd name="T54" fmla="*/ 72 w 92"/>
                <a:gd name="T55" fmla="*/ 33 h 98"/>
                <a:gd name="T56" fmla="*/ 71 w 92"/>
                <a:gd name="T57" fmla="*/ 33 h 98"/>
                <a:gd name="T58" fmla="*/ 51 w 92"/>
                <a:gd name="T59" fmla="*/ 20 h 98"/>
                <a:gd name="T60" fmla="*/ 71 w 92"/>
                <a:gd name="T61" fmla="*/ 8 h 98"/>
                <a:gd name="T62" fmla="*/ 84 w 92"/>
                <a:gd name="T63" fmla="*/ 20 h 98"/>
                <a:gd name="T64" fmla="*/ 80 w 92"/>
                <a:gd name="T65" fmla="*/ 2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2" h="98">
                  <a:moveTo>
                    <a:pt x="71" y="0"/>
                  </a:moveTo>
                  <a:cubicBezTo>
                    <a:pt x="71" y="0"/>
                    <a:pt x="58" y="0"/>
                    <a:pt x="46" y="14"/>
                  </a:cubicBezTo>
                  <a:cubicBezTo>
                    <a:pt x="33" y="0"/>
                    <a:pt x="2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2"/>
                    <a:pt x="9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4" y="41"/>
                    <a:pt x="28" y="40"/>
                    <a:pt x="31" y="3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2" y="31"/>
                    <a:pt x="44" y="28"/>
                    <a:pt x="46" y="26"/>
                  </a:cubicBezTo>
                  <a:cubicBezTo>
                    <a:pt x="47" y="28"/>
                    <a:pt x="50" y="31"/>
                    <a:pt x="53" y="33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64" y="40"/>
                    <a:pt x="67" y="41"/>
                    <a:pt x="71" y="41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7" y="41"/>
                    <a:pt x="82" y="39"/>
                    <a:pt x="86" y="35"/>
                  </a:cubicBezTo>
                  <a:cubicBezTo>
                    <a:pt x="90" y="31"/>
                    <a:pt x="92" y="26"/>
                    <a:pt x="92" y="20"/>
                  </a:cubicBezTo>
                  <a:cubicBezTo>
                    <a:pt x="92" y="9"/>
                    <a:pt x="83" y="0"/>
                    <a:pt x="71" y="0"/>
                  </a:cubicBezTo>
                  <a:close/>
                  <a:moveTo>
                    <a:pt x="20" y="33"/>
                  </a:moveTo>
                  <a:cubicBezTo>
                    <a:pt x="20" y="33"/>
                    <a:pt x="20" y="33"/>
                    <a:pt x="20" y="33"/>
                  </a:cubicBezTo>
                  <a:cubicBezTo>
                    <a:pt x="13" y="33"/>
                    <a:pt x="7" y="27"/>
                    <a:pt x="7" y="20"/>
                  </a:cubicBezTo>
                  <a:cubicBezTo>
                    <a:pt x="7" y="13"/>
                    <a:pt x="13" y="8"/>
                    <a:pt x="20" y="8"/>
                  </a:cubicBezTo>
                  <a:cubicBezTo>
                    <a:pt x="21" y="8"/>
                    <a:pt x="31" y="8"/>
                    <a:pt x="41" y="20"/>
                  </a:cubicBezTo>
                  <a:cubicBezTo>
                    <a:pt x="38" y="24"/>
                    <a:pt x="30" y="33"/>
                    <a:pt x="20" y="33"/>
                  </a:cubicBezTo>
                  <a:close/>
                  <a:moveTo>
                    <a:pt x="80" y="29"/>
                  </a:moveTo>
                  <a:cubicBezTo>
                    <a:pt x="78" y="32"/>
                    <a:pt x="75" y="33"/>
                    <a:pt x="72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62" y="33"/>
                    <a:pt x="54" y="24"/>
                    <a:pt x="51" y="20"/>
                  </a:cubicBezTo>
                  <a:cubicBezTo>
                    <a:pt x="61" y="8"/>
                    <a:pt x="71" y="8"/>
                    <a:pt x="71" y="8"/>
                  </a:cubicBezTo>
                  <a:cubicBezTo>
                    <a:pt x="78" y="8"/>
                    <a:pt x="84" y="13"/>
                    <a:pt x="84" y="20"/>
                  </a:cubicBezTo>
                  <a:cubicBezTo>
                    <a:pt x="84" y="24"/>
                    <a:pt x="83" y="27"/>
                    <a:pt x="80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01F355A1-749F-4CC5-AE4C-A3531BF4CD27}"/>
              </a:ext>
            </a:extLst>
          </p:cNvPr>
          <p:cNvSpPr/>
          <p:nvPr/>
        </p:nvSpPr>
        <p:spPr>
          <a:xfrm>
            <a:off x="4892222" y="2123852"/>
            <a:ext cx="5092210" cy="504056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</a:rPr>
              <a:t>Phasen &amp; Meilensteine</a:t>
            </a:r>
          </a:p>
        </p:txBody>
      </p: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BE0B24DA-8157-4E6C-A007-4032291B86CC}"/>
              </a:ext>
            </a:extLst>
          </p:cNvPr>
          <p:cNvSpPr/>
          <p:nvPr/>
        </p:nvSpPr>
        <p:spPr>
          <a:xfrm>
            <a:off x="4892222" y="2879936"/>
            <a:ext cx="5092210" cy="504056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</a:rPr>
              <a:t>Kommunikation in den Phasen</a:t>
            </a:r>
          </a:p>
        </p:txBody>
      </p:sp>
      <p:sp>
        <p:nvSpPr>
          <p:cNvPr id="30" name="Rechteck: abgerundete Ecken 29">
            <a:extLst>
              <a:ext uri="{FF2B5EF4-FFF2-40B4-BE49-F238E27FC236}">
                <a16:creationId xmlns:a16="http://schemas.microsoft.com/office/drawing/2014/main" id="{B431B70E-5E03-4198-B804-9A232F87C701}"/>
              </a:ext>
            </a:extLst>
          </p:cNvPr>
          <p:cNvSpPr/>
          <p:nvPr/>
        </p:nvSpPr>
        <p:spPr>
          <a:xfrm>
            <a:off x="4892222" y="3636020"/>
            <a:ext cx="5092210" cy="504056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</a:rPr>
              <a:t>Aufgaben nach Phasen und Rollen</a:t>
            </a:r>
          </a:p>
        </p:txBody>
      </p:sp>
      <p:sp>
        <p:nvSpPr>
          <p:cNvPr id="31" name="Rechteck: abgerundete Ecken 30">
            <a:extLst>
              <a:ext uri="{FF2B5EF4-FFF2-40B4-BE49-F238E27FC236}">
                <a16:creationId xmlns:a16="http://schemas.microsoft.com/office/drawing/2014/main" id="{537DEFF3-9E12-4C02-AABC-8AC6F87661B5}"/>
              </a:ext>
            </a:extLst>
          </p:cNvPr>
          <p:cNvSpPr/>
          <p:nvPr/>
        </p:nvSpPr>
        <p:spPr>
          <a:xfrm>
            <a:off x="4892222" y="4392104"/>
            <a:ext cx="5092210" cy="504056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</a:rPr>
              <a:t>Detailbeschreibungen der Aufgaben</a:t>
            </a:r>
          </a:p>
        </p:txBody>
      </p:sp>
    </p:spTree>
    <p:extLst>
      <p:ext uri="{BB962C8B-B14F-4D97-AF65-F5344CB8AC3E}">
        <p14:creationId xmlns:p14="http://schemas.microsoft.com/office/powerpoint/2010/main" val="421787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F9EA34-5E20-478F-BA68-B4580D68C2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Detailbeschreibung Aufgaben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5050D97-3D3F-44B6-A525-8343274BB9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Prüfung Nachnutzung</a:t>
            </a:r>
          </a:p>
          <a:p>
            <a:endParaRPr lang="de-DE" dirty="0"/>
          </a:p>
        </p:txBody>
      </p:sp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35CD5C19-7621-4153-B070-2FD7E47B31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933293"/>
              </p:ext>
            </p:extLst>
          </p:nvPr>
        </p:nvGraphicFramePr>
        <p:xfrm>
          <a:off x="987425" y="1541882"/>
          <a:ext cx="10581183" cy="3571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40877">
                  <a:extLst>
                    <a:ext uri="{9D8B030D-6E8A-4147-A177-3AD203B41FA5}">
                      <a16:colId xmlns:a16="http://schemas.microsoft.com/office/drawing/2014/main" val="1846515215"/>
                    </a:ext>
                  </a:extLst>
                </a:gridCol>
                <a:gridCol w="2040877">
                  <a:extLst>
                    <a:ext uri="{9D8B030D-6E8A-4147-A177-3AD203B41FA5}">
                      <a16:colId xmlns:a16="http://schemas.microsoft.com/office/drawing/2014/main" val="568378102"/>
                    </a:ext>
                  </a:extLst>
                </a:gridCol>
                <a:gridCol w="5224533">
                  <a:extLst>
                    <a:ext uri="{9D8B030D-6E8A-4147-A177-3AD203B41FA5}">
                      <a16:colId xmlns:a16="http://schemas.microsoft.com/office/drawing/2014/main" val="2906145553"/>
                    </a:ext>
                  </a:extLst>
                </a:gridCol>
                <a:gridCol w="1274896">
                  <a:extLst>
                    <a:ext uri="{9D8B030D-6E8A-4147-A177-3AD203B41FA5}">
                      <a16:colId xmlns:a16="http://schemas.microsoft.com/office/drawing/2014/main" val="41250053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Dimension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Thema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Beschreibung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Rolle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1779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Organisatorisch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Anschluss initiieren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Verantwortliches Themenfeld der anzuschließenden Leistung identifizieren; FR nehmen zur Prüfung Kontakt mit den auf dem Marktplatz angegebenen Ansprechpartner:innen des UL auf.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FR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9055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Organisatorisch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Prüfung Rahmenbedingungen Online-Dienst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Kontrollieren, welche Informationen vorliegen und prüfen zeitliche Verfügbarkeit der anzuschließenden Leistung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FR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7785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Organisatorisch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Prüfung Rahmenbedingungen Online-Dienst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FR vergewissern sich, ob der Anschluss fachlich und technisch möglich ist. Für technische Rückfragen können sie sich an die entsprechenden IT-Dienstleister wenden.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FR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009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Organisatorisch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Prüfung der Anschlussfähigkeit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Entscheidung grundsätzlich &gt;Ja&lt;, andernfalls triftige Begründung vorlegen (bspw. Wirtschaftlichkeit, da selten beanspruchte Leistung oder sehr einfacher Antrag, der leicht über Eigenentwicklung digitalisiert werden kann)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FR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0805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Organisatorisch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Teilnahme in der Allianz und Abstimmungen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Interesse an Anschluss auf Marktplatz/ beim TF-FF bekunden</a:t>
                      </a:r>
                      <a:endParaRPr lang="de-DE" sz="1200" dirty="0">
                        <a:solidFill>
                          <a:srgbClr val="46484A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FR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4015904"/>
                  </a:ext>
                </a:extLst>
              </a:tr>
            </a:tbl>
          </a:graphicData>
        </a:graphic>
      </p:graphicFrame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0833ACFE-8AE4-40CA-A2E1-B7F2F54A203E}"/>
              </a:ext>
            </a:extLst>
          </p:cNvPr>
          <p:cNvGrpSpPr/>
          <p:nvPr/>
        </p:nvGrpSpPr>
        <p:grpSpPr>
          <a:xfrm>
            <a:off x="11353800" y="905147"/>
            <a:ext cx="540000" cy="539179"/>
            <a:chOff x="8981133" y="4449339"/>
            <a:chExt cx="700472" cy="731432"/>
          </a:xfrm>
        </p:grpSpPr>
        <p:sp>
          <p:nvSpPr>
            <p:cNvPr id="11" name="Ellipse 10">
              <a:hlinkClick r:id="rId2" action="ppaction://hlinksldjump"/>
              <a:extLst>
                <a:ext uri="{FF2B5EF4-FFF2-40B4-BE49-F238E27FC236}">
                  <a16:creationId xmlns:a16="http://schemas.microsoft.com/office/drawing/2014/main" id="{E1E537F5-0D9B-4AFF-B63A-0F6DA9398AC4}"/>
                </a:ext>
              </a:extLst>
            </p:cNvPr>
            <p:cNvSpPr/>
            <p:nvPr/>
          </p:nvSpPr>
          <p:spPr>
            <a:xfrm>
              <a:off x="8981133" y="4480299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2" name="Grafik 11" descr="Nach rechts zeigender Zeigefinger mit Handrücken">
              <a:hlinkClick r:id="rId2" action="ppaction://hlinksldjump"/>
              <a:extLst>
                <a:ext uri="{FF2B5EF4-FFF2-40B4-BE49-F238E27FC236}">
                  <a16:creationId xmlns:a16="http://schemas.microsoft.com/office/drawing/2014/main" id="{EC50D881-CC7C-47D8-8EB0-019AD4A2EF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6200000">
              <a:off x="9080314" y="4668806"/>
              <a:ext cx="472070" cy="472070"/>
            </a:xfrm>
            <a:prstGeom prst="rect">
              <a:avLst/>
            </a:prstGeom>
          </p:spPr>
        </p:pic>
        <p:pic>
          <p:nvPicPr>
            <p:cNvPr id="13" name="Grafik 12" descr="WLAN">
              <a:extLst>
                <a:ext uri="{FF2B5EF4-FFF2-40B4-BE49-F238E27FC236}">
                  <a16:creationId xmlns:a16="http://schemas.microsoft.com/office/drawing/2014/main" id="{67D364B9-07A7-4315-AFDE-B87DB5F7BC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178832" y="4449339"/>
              <a:ext cx="306741" cy="306741"/>
            </a:xfrm>
            <a:prstGeom prst="rect">
              <a:avLst/>
            </a:prstGeom>
          </p:spPr>
        </p:pic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8221BF60-3AD1-4BC6-A3FE-384C3A9759F7}"/>
              </a:ext>
            </a:extLst>
          </p:cNvPr>
          <p:cNvSpPr txBox="1"/>
          <p:nvPr/>
        </p:nvSpPr>
        <p:spPr>
          <a:xfrm>
            <a:off x="10781082" y="1208316"/>
            <a:ext cx="72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37502061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F9EA34-5E20-478F-BA68-B4580D68C2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Detailbeschreibung Aufgaben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5050D97-3D3F-44B6-A525-8343274BB9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Planung Nachnutzung</a:t>
            </a:r>
          </a:p>
          <a:p>
            <a:endParaRPr lang="de-DE" dirty="0"/>
          </a:p>
        </p:txBody>
      </p:sp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35CD5C19-7621-4153-B070-2FD7E47B31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143871"/>
              </p:ext>
            </p:extLst>
          </p:nvPr>
        </p:nvGraphicFramePr>
        <p:xfrm>
          <a:off x="987425" y="1541882"/>
          <a:ext cx="10581183" cy="21082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40877">
                  <a:extLst>
                    <a:ext uri="{9D8B030D-6E8A-4147-A177-3AD203B41FA5}">
                      <a16:colId xmlns:a16="http://schemas.microsoft.com/office/drawing/2014/main" val="1846515215"/>
                    </a:ext>
                  </a:extLst>
                </a:gridCol>
                <a:gridCol w="2040877">
                  <a:extLst>
                    <a:ext uri="{9D8B030D-6E8A-4147-A177-3AD203B41FA5}">
                      <a16:colId xmlns:a16="http://schemas.microsoft.com/office/drawing/2014/main" val="568378102"/>
                    </a:ext>
                  </a:extLst>
                </a:gridCol>
                <a:gridCol w="5224533">
                  <a:extLst>
                    <a:ext uri="{9D8B030D-6E8A-4147-A177-3AD203B41FA5}">
                      <a16:colId xmlns:a16="http://schemas.microsoft.com/office/drawing/2014/main" val="2906145553"/>
                    </a:ext>
                  </a:extLst>
                </a:gridCol>
                <a:gridCol w="1274896">
                  <a:extLst>
                    <a:ext uri="{9D8B030D-6E8A-4147-A177-3AD203B41FA5}">
                      <a16:colId xmlns:a16="http://schemas.microsoft.com/office/drawing/2014/main" val="41250053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Dimension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Thema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Beschreibung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Rolle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1779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Organisatorisch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Allianzen beitreten und sich an ihnen beteiligen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Wenn sich die FR für den Anschluss einer Leistung entschieden  haben und der Umsetzungs- oder Anschlussallianz beigetreten sind, nehmen die FR an den Steuerungskreisen des UL teil.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FR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9055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Organisatorisch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Allianzen beitreten und sich an ihnen beteiligen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Fachliche Abstimmung über Leistung durch </a:t>
                      </a: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Teilnahme an Steuerungskreisen mit Inhalten der TF-FF zu Wellen-/ Umsetzungsplan, Projektplan, Aufwandsschätzungen und Bereitstellung von Ressourcen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FR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7785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Organisatorisch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Allianzen beitreten und sich an ihnen beteiligen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FR geben Informationen an Kommunen weiter und identifizieren Pilotkommunen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FR/ Pilot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770882"/>
                  </a:ext>
                </a:extLst>
              </a:tr>
            </a:tbl>
          </a:graphicData>
        </a:graphic>
      </p:graphicFrame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706AD7EE-7206-42A3-95CA-EAE082B339B2}"/>
              </a:ext>
            </a:extLst>
          </p:cNvPr>
          <p:cNvGrpSpPr/>
          <p:nvPr/>
        </p:nvGrpSpPr>
        <p:grpSpPr>
          <a:xfrm>
            <a:off x="11353800" y="905147"/>
            <a:ext cx="540000" cy="539179"/>
            <a:chOff x="8981133" y="4449339"/>
            <a:chExt cx="700472" cy="731432"/>
          </a:xfrm>
        </p:grpSpPr>
        <p:sp>
          <p:nvSpPr>
            <p:cNvPr id="11" name="Ellipse 10">
              <a:hlinkClick r:id="rId2" action="ppaction://hlinksldjump"/>
              <a:extLst>
                <a:ext uri="{FF2B5EF4-FFF2-40B4-BE49-F238E27FC236}">
                  <a16:creationId xmlns:a16="http://schemas.microsoft.com/office/drawing/2014/main" id="{4D963188-CC92-4DDC-AD52-85743BEF37B4}"/>
                </a:ext>
              </a:extLst>
            </p:cNvPr>
            <p:cNvSpPr/>
            <p:nvPr/>
          </p:nvSpPr>
          <p:spPr>
            <a:xfrm>
              <a:off x="8981133" y="4480299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2" name="Grafik 11" descr="Nach rechts zeigender Zeigefinger mit Handrücken">
              <a:hlinkClick r:id="rId2" action="ppaction://hlinksldjump"/>
              <a:extLst>
                <a:ext uri="{FF2B5EF4-FFF2-40B4-BE49-F238E27FC236}">
                  <a16:creationId xmlns:a16="http://schemas.microsoft.com/office/drawing/2014/main" id="{2C4A4690-9F3F-48F9-886A-EDAC406FBD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6200000">
              <a:off x="9080314" y="4668806"/>
              <a:ext cx="472070" cy="472070"/>
            </a:xfrm>
            <a:prstGeom prst="rect">
              <a:avLst/>
            </a:prstGeom>
          </p:spPr>
        </p:pic>
        <p:pic>
          <p:nvPicPr>
            <p:cNvPr id="13" name="Grafik 12" descr="WLAN">
              <a:extLst>
                <a:ext uri="{FF2B5EF4-FFF2-40B4-BE49-F238E27FC236}">
                  <a16:creationId xmlns:a16="http://schemas.microsoft.com/office/drawing/2014/main" id="{6C36A1A6-B173-416E-94B5-A23A983EBD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178832" y="4449339"/>
              <a:ext cx="306741" cy="306741"/>
            </a:xfrm>
            <a:prstGeom prst="rect">
              <a:avLst/>
            </a:prstGeom>
          </p:spPr>
        </p:pic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A6DDD308-B6DC-4131-A105-AC5E4CF3E54A}"/>
              </a:ext>
            </a:extLst>
          </p:cNvPr>
          <p:cNvSpPr txBox="1"/>
          <p:nvPr/>
        </p:nvSpPr>
        <p:spPr>
          <a:xfrm>
            <a:off x="10781082" y="1208316"/>
            <a:ext cx="72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41792133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F9EA34-5E20-478F-BA68-B4580D68C2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Detailbeschreibung Aufgaben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5050D97-3D3F-44B6-A525-8343274BB9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Umsetzung (Pilotierung)</a:t>
            </a:r>
          </a:p>
          <a:p>
            <a:endParaRPr lang="de-DE" dirty="0"/>
          </a:p>
        </p:txBody>
      </p:sp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35CD5C19-7621-4153-B070-2FD7E47B31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166446"/>
              </p:ext>
            </p:extLst>
          </p:nvPr>
        </p:nvGraphicFramePr>
        <p:xfrm>
          <a:off x="987425" y="1541882"/>
          <a:ext cx="10581183" cy="2839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40877">
                  <a:extLst>
                    <a:ext uri="{9D8B030D-6E8A-4147-A177-3AD203B41FA5}">
                      <a16:colId xmlns:a16="http://schemas.microsoft.com/office/drawing/2014/main" val="1846515215"/>
                    </a:ext>
                  </a:extLst>
                </a:gridCol>
                <a:gridCol w="2040877">
                  <a:extLst>
                    <a:ext uri="{9D8B030D-6E8A-4147-A177-3AD203B41FA5}">
                      <a16:colId xmlns:a16="http://schemas.microsoft.com/office/drawing/2014/main" val="568378102"/>
                    </a:ext>
                  </a:extLst>
                </a:gridCol>
                <a:gridCol w="5224533">
                  <a:extLst>
                    <a:ext uri="{9D8B030D-6E8A-4147-A177-3AD203B41FA5}">
                      <a16:colId xmlns:a16="http://schemas.microsoft.com/office/drawing/2014/main" val="2906145553"/>
                    </a:ext>
                  </a:extLst>
                </a:gridCol>
                <a:gridCol w="1274896">
                  <a:extLst>
                    <a:ext uri="{9D8B030D-6E8A-4147-A177-3AD203B41FA5}">
                      <a16:colId xmlns:a16="http://schemas.microsoft.com/office/drawing/2014/main" val="41250053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Dimension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Thema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Beschreibung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Rolle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1779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Finanziell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Haushaltsplanung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Sie berücksichtigen die Kostenvoranschläge der FR (von TF-FF) im kommenden Doppelhaushalt.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OZG-R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9055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Finanziell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Finanzierung sichern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Im Rahmen der Umsetzungs- und Anschlussallianzen werden die finanziellen Rahmenbedingungen für den Anschluss festgelegt.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FR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7785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Finanziell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Finanzierung sichern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Kostenabschätzung für Anschluss- und Betriebskosten für Haushaltsplanung vermerken (von TF-FF)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FR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261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Technisch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</a:rPr>
                        <a:t>Sicherstellung Anschlussfähigkeit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6484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Anschluss an Leistung und Basiskomponenten mit landesinternem IT-DL prüfen (mit OZG-K)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FR/ IT-DL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6718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Technisch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Identifizierung und Umsetzung Anpassungsbedarfe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Operative Weiterentwicklung des Online-Diensts des TF-FF mit Pilotkommune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FR/ Pilot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5329743"/>
                  </a:ext>
                </a:extLst>
              </a:tr>
            </a:tbl>
          </a:graphicData>
        </a:graphic>
      </p:graphicFrame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4B60E4AE-6496-472A-8621-6A858AD9E8C7}"/>
              </a:ext>
            </a:extLst>
          </p:cNvPr>
          <p:cNvGrpSpPr/>
          <p:nvPr/>
        </p:nvGrpSpPr>
        <p:grpSpPr>
          <a:xfrm>
            <a:off x="11353800" y="905147"/>
            <a:ext cx="540000" cy="539179"/>
            <a:chOff x="8981133" y="4449339"/>
            <a:chExt cx="700472" cy="731432"/>
          </a:xfrm>
        </p:grpSpPr>
        <p:sp>
          <p:nvSpPr>
            <p:cNvPr id="11" name="Ellipse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EA06DB33-F584-49C3-BF8C-F5AD5BA777AB}"/>
                </a:ext>
              </a:extLst>
            </p:cNvPr>
            <p:cNvSpPr/>
            <p:nvPr/>
          </p:nvSpPr>
          <p:spPr>
            <a:xfrm>
              <a:off x="8981133" y="4480299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2" name="Grafik 11" descr="Nach rechts zeigender Zeigefinger mit Handrücken">
              <a:hlinkClick r:id="rId3" action="ppaction://hlinksldjump"/>
              <a:extLst>
                <a:ext uri="{FF2B5EF4-FFF2-40B4-BE49-F238E27FC236}">
                  <a16:creationId xmlns:a16="http://schemas.microsoft.com/office/drawing/2014/main" id="{18464514-FE75-4293-95B8-5CD2C88524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16200000">
              <a:off x="9080314" y="4668806"/>
              <a:ext cx="472070" cy="472070"/>
            </a:xfrm>
            <a:prstGeom prst="rect">
              <a:avLst/>
            </a:prstGeom>
          </p:spPr>
        </p:pic>
        <p:pic>
          <p:nvPicPr>
            <p:cNvPr id="13" name="Grafik 12" descr="WLAN">
              <a:extLst>
                <a:ext uri="{FF2B5EF4-FFF2-40B4-BE49-F238E27FC236}">
                  <a16:creationId xmlns:a16="http://schemas.microsoft.com/office/drawing/2014/main" id="{E86F353D-7692-42C6-8B37-58A0CE2D1A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178832" y="4449339"/>
              <a:ext cx="306741" cy="306741"/>
            </a:xfrm>
            <a:prstGeom prst="rect">
              <a:avLst/>
            </a:prstGeom>
          </p:spPr>
        </p:pic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DE4870C3-59CC-437E-BCF8-CA026079B604}"/>
              </a:ext>
            </a:extLst>
          </p:cNvPr>
          <p:cNvSpPr txBox="1"/>
          <p:nvPr/>
        </p:nvSpPr>
        <p:spPr>
          <a:xfrm>
            <a:off x="10781082" y="1208316"/>
            <a:ext cx="72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22024123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F9EA34-5E20-478F-BA68-B4580D68C2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Detailbeschreibung Aufgaben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5050D97-3D3F-44B6-A525-8343274BB9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Einführung (Roll-Out)</a:t>
            </a:r>
          </a:p>
          <a:p>
            <a:endParaRPr lang="de-DE" dirty="0"/>
          </a:p>
        </p:txBody>
      </p:sp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35CD5C19-7621-4153-B070-2FD7E47B31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768068"/>
              </p:ext>
            </p:extLst>
          </p:nvPr>
        </p:nvGraphicFramePr>
        <p:xfrm>
          <a:off x="987425" y="1541882"/>
          <a:ext cx="10581183" cy="33121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40877">
                  <a:extLst>
                    <a:ext uri="{9D8B030D-6E8A-4147-A177-3AD203B41FA5}">
                      <a16:colId xmlns:a16="http://schemas.microsoft.com/office/drawing/2014/main" val="1846515215"/>
                    </a:ext>
                  </a:extLst>
                </a:gridCol>
                <a:gridCol w="2040877">
                  <a:extLst>
                    <a:ext uri="{9D8B030D-6E8A-4147-A177-3AD203B41FA5}">
                      <a16:colId xmlns:a16="http://schemas.microsoft.com/office/drawing/2014/main" val="568378102"/>
                    </a:ext>
                  </a:extLst>
                </a:gridCol>
                <a:gridCol w="5224533">
                  <a:extLst>
                    <a:ext uri="{9D8B030D-6E8A-4147-A177-3AD203B41FA5}">
                      <a16:colId xmlns:a16="http://schemas.microsoft.com/office/drawing/2014/main" val="2906145553"/>
                    </a:ext>
                  </a:extLst>
                </a:gridCol>
                <a:gridCol w="1274896">
                  <a:extLst>
                    <a:ext uri="{9D8B030D-6E8A-4147-A177-3AD203B41FA5}">
                      <a16:colId xmlns:a16="http://schemas.microsoft.com/office/drawing/2014/main" val="41250053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Dimension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Thema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Beschreibung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Rolle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1779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Rechtlich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FIT-Store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Prozess zu Leistungsabruf aus FIT-Store im Land etablieren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OZG-K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9055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Technisch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Anschlussfähigkeit sicherstellen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Anbindung an Landesinfrastruktur &amp; Kommunikation mit IT-DL (Dataport), Bereitstellung der Basisdienste und des Serviceportals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OZG-K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7785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Rechtlich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Blaupause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Abschluss des Verwaltungsabkommens für relevante Leistungen mit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OZG-K koordinieren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FR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261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Rechtlich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FIT-Store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Mit OZG-K den Leistungsabruf aus dem FIT-Store koordinieren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FR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6718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Technisch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Anschlussfähigkeit sicherstellen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Planung Weiterentwicklung und Überführung Projektstruktur in Betrieb</a:t>
                      </a:r>
                    </a:p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FR/ Pilot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4788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Organisatorisch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Öffentlichkeitsarbeit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Werbung &amp; Statistiken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OZG-K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48700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Finanziell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Kontierung Kosten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Abrechnung der Nutzung von Kommunen durch das Land bspw. über Länderfinanzausgleich o.ä.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OZG-K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229699"/>
                  </a:ext>
                </a:extLst>
              </a:tr>
            </a:tbl>
          </a:graphicData>
        </a:graphic>
      </p:graphicFrame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60B5365A-6176-4106-851F-310B5EBFBE1C}"/>
              </a:ext>
            </a:extLst>
          </p:cNvPr>
          <p:cNvGrpSpPr/>
          <p:nvPr/>
        </p:nvGrpSpPr>
        <p:grpSpPr>
          <a:xfrm>
            <a:off x="11353800" y="905147"/>
            <a:ext cx="540000" cy="539179"/>
            <a:chOff x="8981133" y="4449339"/>
            <a:chExt cx="700472" cy="731432"/>
          </a:xfrm>
        </p:grpSpPr>
        <p:sp>
          <p:nvSpPr>
            <p:cNvPr id="11" name="Ellipse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08DEA24B-40A1-4D6D-85F4-1A3678AC2D80}"/>
                </a:ext>
              </a:extLst>
            </p:cNvPr>
            <p:cNvSpPr/>
            <p:nvPr/>
          </p:nvSpPr>
          <p:spPr>
            <a:xfrm>
              <a:off x="8981133" y="4480299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2" name="Grafik 11" descr="Nach rechts zeigender Zeigefinger mit Handrücken">
              <a:hlinkClick r:id="rId3" action="ppaction://hlinksldjump"/>
              <a:extLst>
                <a:ext uri="{FF2B5EF4-FFF2-40B4-BE49-F238E27FC236}">
                  <a16:creationId xmlns:a16="http://schemas.microsoft.com/office/drawing/2014/main" id="{7DEC36D9-AD44-4CB8-A72C-EEBBD6001D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16200000">
              <a:off x="9080314" y="4668806"/>
              <a:ext cx="472070" cy="472070"/>
            </a:xfrm>
            <a:prstGeom prst="rect">
              <a:avLst/>
            </a:prstGeom>
          </p:spPr>
        </p:pic>
        <p:pic>
          <p:nvPicPr>
            <p:cNvPr id="13" name="Grafik 12" descr="WLAN">
              <a:extLst>
                <a:ext uri="{FF2B5EF4-FFF2-40B4-BE49-F238E27FC236}">
                  <a16:creationId xmlns:a16="http://schemas.microsoft.com/office/drawing/2014/main" id="{7AE595DA-B39E-409F-8A8D-408D53B1D1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178832" y="4449339"/>
              <a:ext cx="306741" cy="306741"/>
            </a:xfrm>
            <a:prstGeom prst="rect">
              <a:avLst/>
            </a:prstGeom>
          </p:spPr>
        </p:pic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16641EDD-3F02-4BEF-ACD8-E3A6A491B4F5}"/>
              </a:ext>
            </a:extLst>
          </p:cNvPr>
          <p:cNvSpPr txBox="1"/>
          <p:nvPr/>
        </p:nvSpPr>
        <p:spPr>
          <a:xfrm>
            <a:off x="10781082" y="1208316"/>
            <a:ext cx="72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15602578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F9EA34-5E20-478F-BA68-B4580D68C2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Detailbeschreibung Aufgaben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5050D97-3D3F-44B6-A525-8343274BB9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Projekt-/ Phasenunabhänig</a:t>
            </a:r>
          </a:p>
          <a:p>
            <a:endParaRPr lang="de-DE" dirty="0"/>
          </a:p>
        </p:txBody>
      </p:sp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35CD5C19-7621-4153-B070-2FD7E47B31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009164"/>
              </p:ext>
            </p:extLst>
          </p:nvPr>
        </p:nvGraphicFramePr>
        <p:xfrm>
          <a:off x="987425" y="1541882"/>
          <a:ext cx="10192590" cy="458724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289368">
                  <a:extLst>
                    <a:ext uri="{9D8B030D-6E8A-4147-A177-3AD203B41FA5}">
                      <a16:colId xmlns:a16="http://schemas.microsoft.com/office/drawing/2014/main" val="1846515215"/>
                    </a:ext>
                  </a:extLst>
                </a:gridCol>
                <a:gridCol w="2403793">
                  <a:extLst>
                    <a:ext uri="{9D8B030D-6E8A-4147-A177-3AD203B41FA5}">
                      <a16:colId xmlns:a16="http://schemas.microsoft.com/office/drawing/2014/main" val="568378102"/>
                    </a:ext>
                  </a:extLst>
                </a:gridCol>
                <a:gridCol w="5224533">
                  <a:extLst>
                    <a:ext uri="{9D8B030D-6E8A-4147-A177-3AD203B41FA5}">
                      <a16:colId xmlns:a16="http://schemas.microsoft.com/office/drawing/2014/main" val="2906145553"/>
                    </a:ext>
                  </a:extLst>
                </a:gridCol>
                <a:gridCol w="1274896">
                  <a:extLst>
                    <a:ext uri="{9D8B030D-6E8A-4147-A177-3AD203B41FA5}">
                      <a16:colId xmlns:a16="http://schemas.microsoft.com/office/drawing/2014/main" val="41250053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Dimension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Thema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Beschreibung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Rolle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779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Organisatorisch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Organisationsstruktur aufbauen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Erstellen Abstimmungstermine, in dem die OZG-R über den aktuellen Stand der OZG-Umsetzung in den jeweiligen Ressorts informieren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OZG-K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9055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Organisatorisch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Monitoring OZG-Umsetzung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Nachhalten von aktuellen Umsetzungsständen in den Fachressorts (in Excel Nachnutzungsübersicht)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OZG-K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7785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Organisatorisch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Monitoring OZG-Umsetzung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Weitergabe Umsetzungsstand an politische Ebene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OZG-K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261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Organisatorisch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Bereitstellung von Informationen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Sammeln und Aufbereiten von Informationen für das Programmmanagement der Umsetzungsebene</a:t>
                      </a:r>
                    </a:p>
                    <a:p>
                      <a:r>
                        <a:rPr lang="de-DE" sz="1200" dirty="0">
                          <a:solidFill>
                            <a:schemeClr val="accent3"/>
                          </a:solidFill>
                        </a:rPr>
                        <a:t>-&gt; und Sprechstunde für Kommunen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OZG-K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6484A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6718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Rechtlich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FIT-Store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Klarheit über AGB verschaffen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OZG-K</a:t>
                      </a:r>
                      <a:endParaRPr kumimoji="0" lang="de-D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6484A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4788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Technisch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Anschlussfähigkeit sicherstellen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Anbindung an Landesinfrastruktur &amp; Kommunikation mit IT-DL (Dataport), Bereitstellung der Basisdienste und des Serviceportals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OZG-K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48700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Organisatorisch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Monitoring OZG-Umsetzung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Anhand der erstellten Leistungsübersicht berichten die OZG-R über den Umsetzungsstand an den OZG-K und nehmen für Rückfragen an den Abstimmungsterminen zwischen OZG-K und OZG-R teil.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OZG-R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229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Organisatorisch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Bereitstellung von Informationen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Aufmerksamkeit schaffen für die Umsetzung des OZG in ihrem eigenen Ressort, dies können sie entweder im direkten Austausch in ihrer Rolle als OZG-R oder durch Informationsveranstaltungen auf der politischen oder fachlichen Ebene erreichen.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OZG-R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1589251"/>
                  </a:ext>
                </a:extLst>
              </a:tr>
            </a:tbl>
          </a:graphicData>
        </a:graphic>
      </p:graphicFrame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AEE32DAC-30C4-4527-BA2A-5527C74345D6}"/>
              </a:ext>
            </a:extLst>
          </p:cNvPr>
          <p:cNvGrpSpPr/>
          <p:nvPr/>
        </p:nvGrpSpPr>
        <p:grpSpPr>
          <a:xfrm>
            <a:off x="11353800" y="905147"/>
            <a:ext cx="540000" cy="539179"/>
            <a:chOff x="8981133" y="4449339"/>
            <a:chExt cx="700472" cy="731432"/>
          </a:xfrm>
        </p:grpSpPr>
        <p:sp>
          <p:nvSpPr>
            <p:cNvPr id="11" name="Ellipse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073FB813-4082-4933-82FA-B02A267AA007}"/>
                </a:ext>
              </a:extLst>
            </p:cNvPr>
            <p:cNvSpPr/>
            <p:nvPr/>
          </p:nvSpPr>
          <p:spPr>
            <a:xfrm>
              <a:off x="8981133" y="4480299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2" name="Grafik 11" descr="Nach rechts zeigender Zeigefinger mit Handrücken">
              <a:hlinkClick r:id="rId3" action="ppaction://hlinksldjump"/>
              <a:extLst>
                <a:ext uri="{FF2B5EF4-FFF2-40B4-BE49-F238E27FC236}">
                  <a16:creationId xmlns:a16="http://schemas.microsoft.com/office/drawing/2014/main" id="{D97C70C4-D1AA-49B4-A0F0-2FD81CB685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16200000">
              <a:off x="9080314" y="4668806"/>
              <a:ext cx="472070" cy="472070"/>
            </a:xfrm>
            <a:prstGeom prst="rect">
              <a:avLst/>
            </a:prstGeom>
          </p:spPr>
        </p:pic>
        <p:pic>
          <p:nvPicPr>
            <p:cNvPr id="13" name="Grafik 12" descr="WLAN">
              <a:extLst>
                <a:ext uri="{FF2B5EF4-FFF2-40B4-BE49-F238E27FC236}">
                  <a16:creationId xmlns:a16="http://schemas.microsoft.com/office/drawing/2014/main" id="{007D1C4E-A517-4845-9B62-C8F5AEF987A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178832" y="4449339"/>
              <a:ext cx="306741" cy="306741"/>
            </a:xfrm>
            <a:prstGeom prst="rect">
              <a:avLst/>
            </a:prstGeom>
          </p:spPr>
        </p:pic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339E5785-4E29-43C7-A375-8E6C17B8130F}"/>
              </a:ext>
            </a:extLst>
          </p:cNvPr>
          <p:cNvSpPr txBox="1"/>
          <p:nvPr/>
        </p:nvSpPr>
        <p:spPr>
          <a:xfrm>
            <a:off x="10781082" y="1208316"/>
            <a:ext cx="72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11813628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F9EA34-5E20-478F-BA68-B4580D68C2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Detailbeschreibung Aufgaben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5050D97-3D3F-44B6-A525-8343274BB9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Projekt-/ Phasenunabhänig</a:t>
            </a:r>
          </a:p>
          <a:p>
            <a:endParaRPr lang="de-DE" dirty="0"/>
          </a:p>
        </p:txBody>
      </p:sp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35CD5C19-7621-4153-B070-2FD7E47B31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80020"/>
              </p:ext>
            </p:extLst>
          </p:nvPr>
        </p:nvGraphicFramePr>
        <p:xfrm>
          <a:off x="987425" y="1541882"/>
          <a:ext cx="10192590" cy="119380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289368">
                  <a:extLst>
                    <a:ext uri="{9D8B030D-6E8A-4147-A177-3AD203B41FA5}">
                      <a16:colId xmlns:a16="http://schemas.microsoft.com/office/drawing/2014/main" val="1846515215"/>
                    </a:ext>
                  </a:extLst>
                </a:gridCol>
                <a:gridCol w="2403793">
                  <a:extLst>
                    <a:ext uri="{9D8B030D-6E8A-4147-A177-3AD203B41FA5}">
                      <a16:colId xmlns:a16="http://schemas.microsoft.com/office/drawing/2014/main" val="568378102"/>
                    </a:ext>
                  </a:extLst>
                </a:gridCol>
                <a:gridCol w="5224533">
                  <a:extLst>
                    <a:ext uri="{9D8B030D-6E8A-4147-A177-3AD203B41FA5}">
                      <a16:colId xmlns:a16="http://schemas.microsoft.com/office/drawing/2014/main" val="2906145553"/>
                    </a:ext>
                  </a:extLst>
                </a:gridCol>
                <a:gridCol w="1274896">
                  <a:extLst>
                    <a:ext uri="{9D8B030D-6E8A-4147-A177-3AD203B41FA5}">
                      <a16:colId xmlns:a16="http://schemas.microsoft.com/office/drawing/2014/main" val="41250053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Dimension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Thema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Beschreibung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Rolle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779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Organisatorisch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Bereitstellung von Informationen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solidFill>
                            <a:srgbClr val="46484A"/>
                          </a:solidFill>
                          <a:latin typeface="+mn-lt"/>
                        </a:rPr>
                        <a:t>Ziel der Kommunikation der OZG-R ist es, dass die Umsetzung des OZG auch außerhalb der an der Themenfeldarbeit beteiligten Ressorts als politische Priorität auf Ebene der Abteilungsleiter:innen, CIOs und Staatssekretär:innen wahrgenommen wird.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6484A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OZG-R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9055347"/>
                  </a:ext>
                </a:extLst>
              </a:tr>
            </a:tbl>
          </a:graphicData>
        </a:graphic>
      </p:graphicFrame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14634EC7-25FB-4198-85A0-72719DB07E62}"/>
              </a:ext>
            </a:extLst>
          </p:cNvPr>
          <p:cNvGrpSpPr/>
          <p:nvPr/>
        </p:nvGrpSpPr>
        <p:grpSpPr>
          <a:xfrm>
            <a:off x="11353800" y="905147"/>
            <a:ext cx="540000" cy="539179"/>
            <a:chOff x="8981133" y="4449339"/>
            <a:chExt cx="700472" cy="731432"/>
          </a:xfrm>
        </p:grpSpPr>
        <p:sp>
          <p:nvSpPr>
            <p:cNvPr id="11" name="Ellipse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DFA0EBC2-A1E3-469E-821E-E566DF831470}"/>
                </a:ext>
              </a:extLst>
            </p:cNvPr>
            <p:cNvSpPr/>
            <p:nvPr/>
          </p:nvSpPr>
          <p:spPr>
            <a:xfrm>
              <a:off x="8981133" y="4480299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2" name="Grafik 11" descr="Nach rechts zeigender Zeigefinger mit Handrücken">
              <a:hlinkClick r:id="rId3" action="ppaction://hlinksldjump"/>
              <a:extLst>
                <a:ext uri="{FF2B5EF4-FFF2-40B4-BE49-F238E27FC236}">
                  <a16:creationId xmlns:a16="http://schemas.microsoft.com/office/drawing/2014/main" id="{C675533D-B47A-4209-ACF8-39C42AECB8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16200000">
              <a:off x="9080314" y="4668806"/>
              <a:ext cx="472070" cy="472070"/>
            </a:xfrm>
            <a:prstGeom prst="rect">
              <a:avLst/>
            </a:prstGeom>
          </p:spPr>
        </p:pic>
        <p:pic>
          <p:nvPicPr>
            <p:cNvPr id="13" name="Grafik 12" descr="WLAN">
              <a:extLst>
                <a:ext uri="{FF2B5EF4-FFF2-40B4-BE49-F238E27FC236}">
                  <a16:creationId xmlns:a16="http://schemas.microsoft.com/office/drawing/2014/main" id="{86BDE703-8E05-4828-9C5F-5D7B4F1B1B2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178832" y="4449339"/>
              <a:ext cx="306741" cy="306741"/>
            </a:xfrm>
            <a:prstGeom prst="rect">
              <a:avLst/>
            </a:prstGeom>
          </p:spPr>
        </p:pic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BA4DD047-0E07-440F-A722-303713788B0E}"/>
              </a:ext>
            </a:extLst>
          </p:cNvPr>
          <p:cNvSpPr txBox="1"/>
          <p:nvPr/>
        </p:nvSpPr>
        <p:spPr>
          <a:xfrm>
            <a:off x="10781082" y="1208316"/>
            <a:ext cx="72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zurück</a:t>
            </a:r>
          </a:p>
        </p:txBody>
      </p:sp>
    </p:spTree>
    <p:extLst>
      <p:ext uri="{BB962C8B-B14F-4D97-AF65-F5344CB8AC3E}">
        <p14:creationId xmlns:p14="http://schemas.microsoft.com/office/powerpoint/2010/main" val="34339936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AB285C2-73DE-45B7-8AA6-EE5436202B0C}"/>
              </a:ext>
            </a:extLst>
          </p:cNvPr>
          <p:cNvSpPr/>
          <p:nvPr/>
        </p:nvSpPr>
        <p:spPr>
          <a:xfrm>
            <a:off x="5339751" y="2132856"/>
            <a:ext cx="6852249" cy="351376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22DB79F-7403-4226-B91D-48EBCB4021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92096" y="2550874"/>
            <a:ext cx="4676954" cy="718246"/>
          </a:xfrm>
        </p:spPr>
        <p:txBody>
          <a:bodyPr>
            <a:noAutofit/>
          </a:bodyPr>
          <a:lstStyle/>
          <a:p>
            <a:r>
              <a:rPr lang="de-DE" sz="2800" dirty="0"/>
              <a:t>KONTAKTIEREN SIE UNS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01B28CC-E873-4A68-9944-8FB1452BF7A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492096" y="3126938"/>
            <a:ext cx="4676954" cy="459451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Referat 51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Ministerium der Finanzen des Landes Sachsen-Anhalt</a:t>
            </a:r>
          </a:p>
          <a:p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44F7FB3-C2B6-45AD-936F-9399C025AF4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866626" y="4272468"/>
            <a:ext cx="1863305" cy="654670"/>
          </a:xfrm>
        </p:spPr>
        <p:txBody>
          <a:bodyPr/>
          <a:lstStyle/>
          <a:p>
            <a:r>
              <a:rPr lang="de-DE" b="1" dirty="0">
                <a:solidFill>
                  <a:schemeClr val="tx1"/>
                </a:solidFill>
              </a:rPr>
              <a:t>ADRESSE:</a:t>
            </a:r>
          </a:p>
          <a:p>
            <a:r>
              <a:rPr lang="de-DE" dirty="0">
                <a:solidFill>
                  <a:schemeClr val="tx1"/>
                </a:solidFill>
              </a:rPr>
              <a:t>Editharing 40</a:t>
            </a:r>
          </a:p>
          <a:p>
            <a:r>
              <a:rPr lang="de-DE" dirty="0">
                <a:solidFill>
                  <a:schemeClr val="tx1"/>
                </a:solidFill>
              </a:rPr>
              <a:t>39108 Magdeburg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D850BF4-7637-4731-90BF-04BE4D36296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305744" y="4272468"/>
            <a:ext cx="2118848" cy="654670"/>
          </a:xfrm>
        </p:spPr>
        <p:txBody>
          <a:bodyPr/>
          <a:lstStyle/>
          <a:p>
            <a:r>
              <a:rPr lang="de-DE" b="1" dirty="0">
                <a:solidFill>
                  <a:schemeClr val="tx1"/>
                </a:solidFill>
              </a:rPr>
              <a:t>E-MAIL:</a:t>
            </a:r>
          </a:p>
          <a:p>
            <a:r>
              <a:rPr lang="de-DE" dirty="0">
                <a:solidFill>
                  <a:schemeClr val="tx1"/>
                </a:solidFill>
              </a:rPr>
              <a:t>ozg-mf@sachsen-anhalt.de 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DF6DC37-4200-45C2-BA78-0C5BCB9B547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66626" y="4920540"/>
            <a:ext cx="1863305" cy="654670"/>
          </a:xfrm>
        </p:spPr>
        <p:txBody>
          <a:bodyPr/>
          <a:lstStyle/>
          <a:p>
            <a:r>
              <a:rPr lang="de-DE" b="1" dirty="0">
                <a:solidFill>
                  <a:schemeClr val="tx1"/>
                </a:solidFill>
              </a:rPr>
              <a:t>TELEFON:</a:t>
            </a:r>
          </a:p>
          <a:p>
            <a:r>
              <a:rPr lang="de-DE" dirty="0">
                <a:solidFill>
                  <a:schemeClr val="tx1"/>
                </a:solidFill>
              </a:rPr>
              <a:t>+49 391 567 1030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3A2CDFF-B4B6-4F53-BC22-1F2A91E44D9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305744" y="4920540"/>
            <a:ext cx="2190856" cy="654670"/>
          </a:xfrm>
        </p:spPr>
        <p:txBody>
          <a:bodyPr/>
          <a:lstStyle/>
          <a:p>
            <a:r>
              <a:rPr lang="de-DE" b="1" dirty="0">
                <a:solidFill>
                  <a:schemeClr val="tx1"/>
                </a:solidFill>
              </a:rPr>
              <a:t>WEBSEITE:</a:t>
            </a:r>
          </a:p>
          <a:p>
            <a:r>
              <a:rPr lang="de-DE" dirty="0">
                <a:solidFill>
                  <a:schemeClr val="tx1"/>
                </a:solidFill>
              </a:rPr>
              <a:t>ozg.sachsen-anhalt.de</a:t>
            </a:r>
          </a:p>
        </p:txBody>
      </p:sp>
      <p:sp>
        <p:nvSpPr>
          <p:cNvPr id="24" name="Text Placeholder 21">
            <a:extLst>
              <a:ext uri="{FF2B5EF4-FFF2-40B4-BE49-F238E27FC236}">
                <a16:creationId xmlns:a16="http://schemas.microsoft.com/office/drawing/2014/main" id="{DAD14F6C-0280-4F5F-9A0A-AE14200B69DC}"/>
              </a:ext>
            </a:extLst>
          </p:cNvPr>
          <p:cNvSpPr txBox="1">
            <a:spLocks/>
          </p:cNvSpPr>
          <p:nvPr/>
        </p:nvSpPr>
        <p:spPr>
          <a:xfrm>
            <a:off x="5469146" y="2509299"/>
            <a:ext cx="891367" cy="833663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40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720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900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7ABAA165-6DF7-4914-B86A-6CEB6BC24347}"/>
              </a:ext>
            </a:extLst>
          </p:cNvPr>
          <p:cNvSpPr/>
          <p:nvPr/>
        </p:nvSpPr>
        <p:spPr>
          <a:xfrm>
            <a:off x="5704816" y="2704828"/>
            <a:ext cx="420026" cy="442606"/>
          </a:xfrm>
          <a:custGeom>
            <a:avLst/>
            <a:gdLst>
              <a:gd name="connsiteX0" fmla="*/ 55082 w 299565"/>
              <a:gd name="connsiteY0" fmla="*/ 0 h 315671"/>
              <a:gd name="connsiteX1" fmla="*/ 82461 w 299565"/>
              <a:gd name="connsiteY1" fmla="*/ 0 h 315671"/>
              <a:gd name="connsiteX2" fmla="*/ 82461 w 299565"/>
              <a:gd name="connsiteY2" fmla="*/ 13851 h 315671"/>
              <a:gd name="connsiteX3" fmla="*/ 220004 w 299565"/>
              <a:gd name="connsiteY3" fmla="*/ 13851 h 315671"/>
              <a:gd name="connsiteX4" fmla="*/ 220004 w 299565"/>
              <a:gd name="connsiteY4" fmla="*/ 0 h 315671"/>
              <a:gd name="connsiteX5" fmla="*/ 247383 w 299565"/>
              <a:gd name="connsiteY5" fmla="*/ 0 h 315671"/>
              <a:gd name="connsiteX6" fmla="*/ 247383 w 299565"/>
              <a:gd name="connsiteY6" fmla="*/ 13851 h 315671"/>
              <a:gd name="connsiteX7" fmla="*/ 288614 w 299565"/>
              <a:gd name="connsiteY7" fmla="*/ 13851 h 315671"/>
              <a:gd name="connsiteX8" fmla="*/ 302464 w 299565"/>
              <a:gd name="connsiteY8" fmla="*/ 13851 h 315671"/>
              <a:gd name="connsiteX9" fmla="*/ 302464 w 299565"/>
              <a:gd name="connsiteY9" fmla="*/ 27702 h 315671"/>
              <a:gd name="connsiteX10" fmla="*/ 302464 w 299565"/>
              <a:gd name="connsiteY10" fmla="*/ 302465 h 315671"/>
              <a:gd name="connsiteX11" fmla="*/ 302464 w 299565"/>
              <a:gd name="connsiteY11" fmla="*/ 316316 h 315671"/>
              <a:gd name="connsiteX12" fmla="*/ 288614 w 299565"/>
              <a:gd name="connsiteY12" fmla="*/ 316316 h 315671"/>
              <a:gd name="connsiteX13" fmla="*/ 13851 w 299565"/>
              <a:gd name="connsiteY13" fmla="*/ 316316 h 315671"/>
              <a:gd name="connsiteX14" fmla="*/ 0 w 299565"/>
              <a:gd name="connsiteY14" fmla="*/ 316316 h 315671"/>
              <a:gd name="connsiteX15" fmla="*/ 0 w 299565"/>
              <a:gd name="connsiteY15" fmla="*/ 302465 h 315671"/>
              <a:gd name="connsiteX16" fmla="*/ 0 w 299565"/>
              <a:gd name="connsiteY16" fmla="*/ 27380 h 315671"/>
              <a:gd name="connsiteX17" fmla="*/ 0 w 299565"/>
              <a:gd name="connsiteY17" fmla="*/ 13529 h 315671"/>
              <a:gd name="connsiteX18" fmla="*/ 13851 w 299565"/>
              <a:gd name="connsiteY18" fmla="*/ 13529 h 315671"/>
              <a:gd name="connsiteX19" fmla="*/ 55082 w 299565"/>
              <a:gd name="connsiteY19" fmla="*/ 13529 h 315671"/>
              <a:gd name="connsiteX20" fmla="*/ 55082 w 299565"/>
              <a:gd name="connsiteY20" fmla="*/ 0 h 315671"/>
              <a:gd name="connsiteX21" fmla="*/ 27702 w 299565"/>
              <a:gd name="connsiteY21" fmla="*/ 41231 h 315671"/>
              <a:gd name="connsiteX22" fmla="*/ 27702 w 299565"/>
              <a:gd name="connsiteY22" fmla="*/ 68610 h 315671"/>
              <a:gd name="connsiteX23" fmla="*/ 275085 w 299565"/>
              <a:gd name="connsiteY23" fmla="*/ 68610 h 315671"/>
              <a:gd name="connsiteX24" fmla="*/ 275085 w 299565"/>
              <a:gd name="connsiteY24" fmla="*/ 41231 h 315671"/>
              <a:gd name="connsiteX25" fmla="*/ 247705 w 299565"/>
              <a:gd name="connsiteY25" fmla="*/ 41231 h 315671"/>
              <a:gd name="connsiteX26" fmla="*/ 247705 w 299565"/>
              <a:gd name="connsiteY26" fmla="*/ 55081 h 315671"/>
              <a:gd name="connsiteX27" fmla="*/ 220325 w 299565"/>
              <a:gd name="connsiteY27" fmla="*/ 55081 h 315671"/>
              <a:gd name="connsiteX28" fmla="*/ 220325 w 299565"/>
              <a:gd name="connsiteY28" fmla="*/ 41231 h 315671"/>
              <a:gd name="connsiteX29" fmla="*/ 82783 w 299565"/>
              <a:gd name="connsiteY29" fmla="*/ 41231 h 315671"/>
              <a:gd name="connsiteX30" fmla="*/ 82783 w 299565"/>
              <a:gd name="connsiteY30" fmla="*/ 55081 h 315671"/>
              <a:gd name="connsiteX31" fmla="*/ 55403 w 299565"/>
              <a:gd name="connsiteY31" fmla="*/ 55081 h 315671"/>
              <a:gd name="connsiteX32" fmla="*/ 55403 w 299565"/>
              <a:gd name="connsiteY32" fmla="*/ 41231 h 315671"/>
              <a:gd name="connsiteX33" fmla="*/ 27702 w 299565"/>
              <a:gd name="connsiteY33" fmla="*/ 41231 h 315671"/>
              <a:gd name="connsiteX34" fmla="*/ 27702 w 299565"/>
              <a:gd name="connsiteY34" fmla="*/ 95990 h 315671"/>
              <a:gd name="connsiteX35" fmla="*/ 27702 w 299565"/>
              <a:gd name="connsiteY35" fmla="*/ 288292 h 315671"/>
              <a:gd name="connsiteX36" fmla="*/ 275085 w 299565"/>
              <a:gd name="connsiteY36" fmla="*/ 288292 h 315671"/>
              <a:gd name="connsiteX37" fmla="*/ 275085 w 299565"/>
              <a:gd name="connsiteY37" fmla="*/ 95990 h 315671"/>
              <a:gd name="connsiteX38" fmla="*/ 27702 w 299565"/>
              <a:gd name="connsiteY38" fmla="*/ 95990 h 315671"/>
              <a:gd name="connsiteX39" fmla="*/ 55082 w 299565"/>
              <a:gd name="connsiteY39" fmla="*/ 178451 h 315671"/>
              <a:gd name="connsiteX40" fmla="*/ 82461 w 299565"/>
              <a:gd name="connsiteY40" fmla="*/ 178451 h 315671"/>
              <a:gd name="connsiteX41" fmla="*/ 82461 w 299565"/>
              <a:gd name="connsiteY41" fmla="*/ 205831 h 315671"/>
              <a:gd name="connsiteX42" fmla="*/ 55082 w 299565"/>
              <a:gd name="connsiteY42" fmla="*/ 205831 h 315671"/>
              <a:gd name="connsiteX43" fmla="*/ 55082 w 299565"/>
              <a:gd name="connsiteY43" fmla="*/ 178451 h 315671"/>
              <a:gd name="connsiteX44" fmla="*/ 55082 w 299565"/>
              <a:gd name="connsiteY44" fmla="*/ 233532 h 315671"/>
              <a:gd name="connsiteX45" fmla="*/ 82461 w 299565"/>
              <a:gd name="connsiteY45" fmla="*/ 233532 h 315671"/>
              <a:gd name="connsiteX46" fmla="*/ 82461 w 299565"/>
              <a:gd name="connsiteY46" fmla="*/ 260912 h 315671"/>
              <a:gd name="connsiteX47" fmla="*/ 55082 w 299565"/>
              <a:gd name="connsiteY47" fmla="*/ 260912 h 315671"/>
              <a:gd name="connsiteX48" fmla="*/ 55082 w 299565"/>
              <a:gd name="connsiteY48" fmla="*/ 233532 h 315671"/>
              <a:gd name="connsiteX49" fmla="*/ 110163 w 299565"/>
              <a:gd name="connsiteY49" fmla="*/ 123692 h 315671"/>
              <a:gd name="connsiteX50" fmla="*/ 137542 w 299565"/>
              <a:gd name="connsiteY50" fmla="*/ 123692 h 315671"/>
              <a:gd name="connsiteX51" fmla="*/ 137542 w 299565"/>
              <a:gd name="connsiteY51" fmla="*/ 151071 h 315671"/>
              <a:gd name="connsiteX52" fmla="*/ 110163 w 299565"/>
              <a:gd name="connsiteY52" fmla="*/ 151071 h 315671"/>
              <a:gd name="connsiteX53" fmla="*/ 110163 w 299565"/>
              <a:gd name="connsiteY53" fmla="*/ 123692 h 315671"/>
              <a:gd name="connsiteX54" fmla="*/ 110163 w 299565"/>
              <a:gd name="connsiteY54" fmla="*/ 178451 h 315671"/>
              <a:gd name="connsiteX55" fmla="*/ 137542 w 299565"/>
              <a:gd name="connsiteY55" fmla="*/ 178451 h 315671"/>
              <a:gd name="connsiteX56" fmla="*/ 137542 w 299565"/>
              <a:gd name="connsiteY56" fmla="*/ 205831 h 315671"/>
              <a:gd name="connsiteX57" fmla="*/ 110163 w 299565"/>
              <a:gd name="connsiteY57" fmla="*/ 205831 h 315671"/>
              <a:gd name="connsiteX58" fmla="*/ 110163 w 299565"/>
              <a:gd name="connsiteY58" fmla="*/ 178451 h 315671"/>
              <a:gd name="connsiteX59" fmla="*/ 110163 w 299565"/>
              <a:gd name="connsiteY59" fmla="*/ 233532 h 315671"/>
              <a:gd name="connsiteX60" fmla="*/ 137542 w 299565"/>
              <a:gd name="connsiteY60" fmla="*/ 233532 h 315671"/>
              <a:gd name="connsiteX61" fmla="*/ 137542 w 299565"/>
              <a:gd name="connsiteY61" fmla="*/ 260912 h 315671"/>
              <a:gd name="connsiteX62" fmla="*/ 110163 w 299565"/>
              <a:gd name="connsiteY62" fmla="*/ 260912 h 315671"/>
              <a:gd name="connsiteX63" fmla="*/ 110163 w 299565"/>
              <a:gd name="connsiteY63" fmla="*/ 233532 h 315671"/>
              <a:gd name="connsiteX64" fmla="*/ 165244 w 299565"/>
              <a:gd name="connsiteY64" fmla="*/ 123692 h 315671"/>
              <a:gd name="connsiteX65" fmla="*/ 192624 w 299565"/>
              <a:gd name="connsiteY65" fmla="*/ 123692 h 315671"/>
              <a:gd name="connsiteX66" fmla="*/ 192624 w 299565"/>
              <a:gd name="connsiteY66" fmla="*/ 151071 h 315671"/>
              <a:gd name="connsiteX67" fmla="*/ 165244 w 299565"/>
              <a:gd name="connsiteY67" fmla="*/ 151071 h 315671"/>
              <a:gd name="connsiteX68" fmla="*/ 165244 w 299565"/>
              <a:gd name="connsiteY68" fmla="*/ 123692 h 315671"/>
              <a:gd name="connsiteX69" fmla="*/ 165244 w 299565"/>
              <a:gd name="connsiteY69" fmla="*/ 178451 h 315671"/>
              <a:gd name="connsiteX70" fmla="*/ 192624 w 299565"/>
              <a:gd name="connsiteY70" fmla="*/ 178451 h 315671"/>
              <a:gd name="connsiteX71" fmla="*/ 192624 w 299565"/>
              <a:gd name="connsiteY71" fmla="*/ 205831 h 315671"/>
              <a:gd name="connsiteX72" fmla="*/ 165244 w 299565"/>
              <a:gd name="connsiteY72" fmla="*/ 205831 h 315671"/>
              <a:gd name="connsiteX73" fmla="*/ 165244 w 299565"/>
              <a:gd name="connsiteY73" fmla="*/ 178451 h 315671"/>
              <a:gd name="connsiteX74" fmla="*/ 165244 w 299565"/>
              <a:gd name="connsiteY74" fmla="*/ 233532 h 315671"/>
              <a:gd name="connsiteX75" fmla="*/ 192624 w 299565"/>
              <a:gd name="connsiteY75" fmla="*/ 233532 h 315671"/>
              <a:gd name="connsiteX76" fmla="*/ 192624 w 299565"/>
              <a:gd name="connsiteY76" fmla="*/ 260912 h 315671"/>
              <a:gd name="connsiteX77" fmla="*/ 165244 w 299565"/>
              <a:gd name="connsiteY77" fmla="*/ 260912 h 315671"/>
              <a:gd name="connsiteX78" fmla="*/ 165244 w 299565"/>
              <a:gd name="connsiteY78" fmla="*/ 233532 h 315671"/>
              <a:gd name="connsiteX79" fmla="*/ 220004 w 299565"/>
              <a:gd name="connsiteY79" fmla="*/ 123692 h 315671"/>
              <a:gd name="connsiteX80" fmla="*/ 247383 w 299565"/>
              <a:gd name="connsiteY80" fmla="*/ 123692 h 315671"/>
              <a:gd name="connsiteX81" fmla="*/ 247383 w 299565"/>
              <a:gd name="connsiteY81" fmla="*/ 151071 h 315671"/>
              <a:gd name="connsiteX82" fmla="*/ 220004 w 299565"/>
              <a:gd name="connsiteY82" fmla="*/ 151071 h 315671"/>
              <a:gd name="connsiteX83" fmla="*/ 220004 w 299565"/>
              <a:gd name="connsiteY83" fmla="*/ 123692 h 315671"/>
              <a:gd name="connsiteX84" fmla="*/ 220004 w 299565"/>
              <a:gd name="connsiteY84" fmla="*/ 178451 h 315671"/>
              <a:gd name="connsiteX85" fmla="*/ 247383 w 299565"/>
              <a:gd name="connsiteY85" fmla="*/ 178451 h 315671"/>
              <a:gd name="connsiteX86" fmla="*/ 247383 w 299565"/>
              <a:gd name="connsiteY86" fmla="*/ 205831 h 315671"/>
              <a:gd name="connsiteX87" fmla="*/ 220004 w 299565"/>
              <a:gd name="connsiteY87" fmla="*/ 205831 h 315671"/>
              <a:gd name="connsiteX88" fmla="*/ 220004 w 299565"/>
              <a:gd name="connsiteY88" fmla="*/ 178451 h 315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299565" h="315671">
                <a:moveTo>
                  <a:pt x="55082" y="0"/>
                </a:moveTo>
                <a:lnTo>
                  <a:pt x="82461" y="0"/>
                </a:lnTo>
                <a:lnTo>
                  <a:pt x="82461" y="13851"/>
                </a:lnTo>
                <a:lnTo>
                  <a:pt x="220004" y="13851"/>
                </a:lnTo>
                <a:lnTo>
                  <a:pt x="220004" y="0"/>
                </a:lnTo>
                <a:lnTo>
                  <a:pt x="247383" y="0"/>
                </a:lnTo>
                <a:lnTo>
                  <a:pt x="247383" y="13851"/>
                </a:lnTo>
                <a:lnTo>
                  <a:pt x="288614" y="13851"/>
                </a:lnTo>
                <a:lnTo>
                  <a:pt x="302464" y="13851"/>
                </a:lnTo>
                <a:lnTo>
                  <a:pt x="302464" y="27702"/>
                </a:lnTo>
                <a:lnTo>
                  <a:pt x="302464" y="302465"/>
                </a:lnTo>
                <a:lnTo>
                  <a:pt x="302464" y="316316"/>
                </a:lnTo>
                <a:lnTo>
                  <a:pt x="288614" y="316316"/>
                </a:lnTo>
                <a:lnTo>
                  <a:pt x="13851" y="316316"/>
                </a:lnTo>
                <a:lnTo>
                  <a:pt x="0" y="316316"/>
                </a:lnTo>
                <a:lnTo>
                  <a:pt x="0" y="302465"/>
                </a:lnTo>
                <a:lnTo>
                  <a:pt x="0" y="27380"/>
                </a:lnTo>
                <a:lnTo>
                  <a:pt x="0" y="13529"/>
                </a:lnTo>
                <a:lnTo>
                  <a:pt x="13851" y="13529"/>
                </a:lnTo>
                <a:lnTo>
                  <a:pt x="55082" y="13529"/>
                </a:lnTo>
                <a:lnTo>
                  <a:pt x="55082" y="0"/>
                </a:lnTo>
                <a:close/>
                <a:moveTo>
                  <a:pt x="27702" y="41231"/>
                </a:moveTo>
                <a:lnTo>
                  <a:pt x="27702" y="68610"/>
                </a:lnTo>
                <a:lnTo>
                  <a:pt x="275085" y="68610"/>
                </a:lnTo>
                <a:lnTo>
                  <a:pt x="275085" y="41231"/>
                </a:lnTo>
                <a:lnTo>
                  <a:pt x="247705" y="41231"/>
                </a:lnTo>
                <a:lnTo>
                  <a:pt x="247705" y="55081"/>
                </a:lnTo>
                <a:lnTo>
                  <a:pt x="220325" y="55081"/>
                </a:lnTo>
                <a:lnTo>
                  <a:pt x="220325" y="41231"/>
                </a:lnTo>
                <a:lnTo>
                  <a:pt x="82783" y="41231"/>
                </a:lnTo>
                <a:lnTo>
                  <a:pt x="82783" y="55081"/>
                </a:lnTo>
                <a:lnTo>
                  <a:pt x="55403" y="55081"/>
                </a:lnTo>
                <a:lnTo>
                  <a:pt x="55403" y="41231"/>
                </a:lnTo>
                <a:lnTo>
                  <a:pt x="27702" y="41231"/>
                </a:lnTo>
                <a:close/>
                <a:moveTo>
                  <a:pt x="27702" y="95990"/>
                </a:moveTo>
                <a:lnTo>
                  <a:pt x="27702" y="288292"/>
                </a:lnTo>
                <a:lnTo>
                  <a:pt x="275085" y="288292"/>
                </a:lnTo>
                <a:lnTo>
                  <a:pt x="275085" y="95990"/>
                </a:lnTo>
                <a:lnTo>
                  <a:pt x="27702" y="95990"/>
                </a:lnTo>
                <a:close/>
                <a:moveTo>
                  <a:pt x="55082" y="178451"/>
                </a:moveTo>
                <a:lnTo>
                  <a:pt x="82461" y="178451"/>
                </a:lnTo>
                <a:lnTo>
                  <a:pt x="82461" y="205831"/>
                </a:lnTo>
                <a:lnTo>
                  <a:pt x="55082" y="205831"/>
                </a:lnTo>
                <a:lnTo>
                  <a:pt x="55082" y="178451"/>
                </a:lnTo>
                <a:close/>
                <a:moveTo>
                  <a:pt x="55082" y="233532"/>
                </a:moveTo>
                <a:lnTo>
                  <a:pt x="82461" y="233532"/>
                </a:lnTo>
                <a:lnTo>
                  <a:pt x="82461" y="260912"/>
                </a:lnTo>
                <a:lnTo>
                  <a:pt x="55082" y="260912"/>
                </a:lnTo>
                <a:lnTo>
                  <a:pt x="55082" y="233532"/>
                </a:lnTo>
                <a:close/>
                <a:moveTo>
                  <a:pt x="110163" y="123692"/>
                </a:moveTo>
                <a:lnTo>
                  <a:pt x="137542" y="123692"/>
                </a:lnTo>
                <a:lnTo>
                  <a:pt x="137542" y="151071"/>
                </a:lnTo>
                <a:lnTo>
                  <a:pt x="110163" y="151071"/>
                </a:lnTo>
                <a:lnTo>
                  <a:pt x="110163" y="123692"/>
                </a:lnTo>
                <a:close/>
                <a:moveTo>
                  <a:pt x="110163" y="178451"/>
                </a:moveTo>
                <a:lnTo>
                  <a:pt x="137542" y="178451"/>
                </a:lnTo>
                <a:lnTo>
                  <a:pt x="137542" y="205831"/>
                </a:lnTo>
                <a:lnTo>
                  <a:pt x="110163" y="205831"/>
                </a:lnTo>
                <a:lnTo>
                  <a:pt x="110163" y="178451"/>
                </a:lnTo>
                <a:close/>
                <a:moveTo>
                  <a:pt x="110163" y="233532"/>
                </a:moveTo>
                <a:lnTo>
                  <a:pt x="137542" y="233532"/>
                </a:lnTo>
                <a:lnTo>
                  <a:pt x="137542" y="260912"/>
                </a:lnTo>
                <a:lnTo>
                  <a:pt x="110163" y="260912"/>
                </a:lnTo>
                <a:lnTo>
                  <a:pt x="110163" y="233532"/>
                </a:lnTo>
                <a:close/>
                <a:moveTo>
                  <a:pt x="165244" y="123692"/>
                </a:moveTo>
                <a:lnTo>
                  <a:pt x="192624" y="123692"/>
                </a:lnTo>
                <a:lnTo>
                  <a:pt x="192624" y="151071"/>
                </a:lnTo>
                <a:lnTo>
                  <a:pt x="165244" y="151071"/>
                </a:lnTo>
                <a:lnTo>
                  <a:pt x="165244" y="123692"/>
                </a:lnTo>
                <a:close/>
                <a:moveTo>
                  <a:pt x="165244" y="178451"/>
                </a:moveTo>
                <a:lnTo>
                  <a:pt x="192624" y="178451"/>
                </a:lnTo>
                <a:lnTo>
                  <a:pt x="192624" y="205831"/>
                </a:lnTo>
                <a:lnTo>
                  <a:pt x="165244" y="205831"/>
                </a:lnTo>
                <a:lnTo>
                  <a:pt x="165244" y="178451"/>
                </a:lnTo>
                <a:close/>
                <a:moveTo>
                  <a:pt x="165244" y="233532"/>
                </a:moveTo>
                <a:lnTo>
                  <a:pt x="192624" y="233532"/>
                </a:lnTo>
                <a:lnTo>
                  <a:pt x="192624" y="260912"/>
                </a:lnTo>
                <a:lnTo>
                  <a:pt x="165244" y="260912"/>
                </a:lnTo>
                <a:lnTo>
                  <a:pt x="165244" y="233532"/>
                </a:lnTo>
                <a:close/>
                <a:moveTo>
                  <a:pt x="220004" y="123692"/>
                </a:moveTo>
                <a:lnTo>
                  <a:pt x="247383" y="123692"/>
                </a:lnTo>
                <a:lnTo>
                  <a:pt x="247383" y="151071"/>
                </a:lnTo>
                <a:lnTo>
                  <a:pt x="220004" y="151071"/>
                </a:lnTo>
                <a:lnTo>
                  <a:pt x="220004" y="123692"/>
                </a:lnTo>
                <a:close/>
                <a:moveTo>
                  <a:pt x="220004" y="178451"/>
                </a:moveTo>
                <a:lnTo>
                  <a:pt x="247383" y="178451"/>
                </a:lnTo>
                <a:lnTo>
                  <a:pt x="247383" y="205831"/>
                </a:lnTo>
                <a:lnTo>
                  <a:pt x="220004" y="205831"/>
                </a:lnTo>
                <a:lnTo>
                  <a:pt x="220004" y="178451"/>
                </a:lnTo>
                <a:close/>
              </a:path>
            </a:pathLst>
          </a:custGeom>
          <a:solidFill>
            <a:schemeClr val="bg1"/>
          </a:solidFill>
          <a:ln w="3221" cap="flat">
            <a:noFill/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9AA68CC-A32D-4BE2-A155-FEFB472EC7A1}"/>
              </a:ext>
            </a:extLst>
          </p:cNvPr>
          <p:cNvSpPr/>
          <p:nvPr/>
        </p:nvSpPr>
        <p:spPr>
          <a:xfrm>
            <a:off x="9063297" y="5018425"/>
            <a:ext cx="243981" cy="243981"/>
          </a:xfrm>
          <a:custGeom>
            <a:avLst/>
            <a:gdLst>
              <a:gd name="connsiteX0" fmla="*/ 48639 w 328555"/>
              <a:gd name="connsiteY0" fmla="*/ 48639 h 328555"/>
              <a:gd name="connsiteX1" fmla="*/ 164922 w 328555"/>
              <a:gd name="connsiteY1" fmla="*/ 0 h 328555"/>
              <a:gd name="connsiteX2" fmla="*/ 281205 w 328555"/>
              <a:gd name="connsiteY2" fmla="*/ 48639 h 328555"/>
              <a:gd name="connsiteX3" fmla="*/ 329844 w 328555"/>
              <a:gd name="connsiteY3" fmla="*/ 164922 h 328555"/>
              <a:gd name="connsiteX4" fmla="*/ 281205 w 328555"/>
              <a:gd name="connsiteY4" fmla="*/ 281205 h 328555"/>
              <a:gd name="connsiteX5" fmla="*/ 164922 w 328555"/>
              <a:gd name="connsiteY5" fmla="*/ 329844 h 328555"/>
              <a:gd name="connsiteX6" fmla="*/ 48639 w 328555"/>
              <a:gd name="connsiteY6" fmla="*/ 281205 h 328555"/>
              <a:gd name="connsiteX7" fmla="*/ 0 w 328555"/>
              <a:gd name="connsiteY7" fmla="*/ 164922 h 328555"/>
              <a:gd name="connsiteX8" fmla="*/ 48639 w 328555"/>
              <a:gd name="connsiteY8" fmla="*/ 48639 h 328555"/>
              <a:gd name="connsiteX9" fmla="*/ 28668 w 328555"/>
              <a:gd name="connsiteY9" fmla="*/ 175230 h 328555"/>
              <a:gd name="connsiteX10" fmla="*/ 57980 w 328555"/>
              <a:gd name="connsiteY10" fmla="*/ 250282 h 328555"/>
              <a:gd name="connsiteX11" fmla="*/ 122403 w 328555"/>
              <a:gd name="connsiteY11" fmla="*/ 295378 h 328555"/>
              <a:gd name="connsiteX12" fmla="*/ 83750 w 328555"/>
              <a:gd name="connsiteY12" fmla="*/ 247383 h 328555"/>
              <a:gd name="connsiteX13" fmla="*/ 67321 w 328555"/>
              <a:gd name="connsiteY13" fmla="*/ 247383 h 328555"/>
              <a:gd name="connsiteX14" fmla="*/ 41552 w 328555"/>
              <a:gd name="connsiteY14" fmla="*/ 220004 h 328555"/>
              <a:gd name="connsiteX15" fmla="*/ 41552 w 328555"/>
              <a:gd name="connsiteY15" fmla="*/ 190691 h 328555"/>
              <a:gd name="connsiteX16" fmla="*/ 28668 w 328555"/>
              <a:gd name="connsiteY16" fmla="*/ 175230 h 328555"/>
              <a:gd name="connsiteX17" fmla="*/ 165244 w 328555"/>
              <a:gd name="connsiteY17" fmla="*/ 27380 h 328555"/>
              <a:gd name="connsiteX18" fmla="*/ 153970 w 328555"/>
              <a:gd name="connsiteY18" fmla="*/ 28346 h 328555"/>
              <a:gd name="connsiteX19" fmla="*/ 183927 w 328555"/>
              <a:gd name="connsiteY19" fmla="*/ 30923 h 328555"/>
              <a:gd name="connsiteX20" fmla="*/ 191658 w 328555"/>
              <a:gd name="connsiteY20" fmla="*/ 61846 h 328555"/>
              <a:gd name="connsiteX21" fmla="*/ 150427 w 328555"/>
              <a:gd name="connsiteY21" fmla="*/ 70543 h 328555"/>
              <a:gd name="connsiteX22" fmla="*/ 139153 w 328555"/>
              <a:gd name="connsiteY22" fmla="*/ 55081 h 328555"/>
              <a:gd name="connsiteX23" fmla="*/ 114994 w 328555"/>
              <a:gd name="connsiteY23" fmla="*/ 60235 h 328555"/>
              <a:gd name="connsiteX24" fmla="*/ 123691 w 328555"/>
              <a:gd name="connsiteY24" fmla="*/ 96312 h 328555"/>
              <a:gd name="connsiteX25" fmla="*/ 68610 w 328555"/>
              <a:gd name="connsiteY25" fmla="*/ 122081 h 328555"/>
              <a:gd name="connsiteX26" fmla="*/ 31567 w 328555"/>
              <a:gd name="connsiteY26" fmla="*/ 151393 h 328555"/>
              <a:gd name="connsiteX27" fmla="*/ 44452 w 328555"/>
              <a:gd name="connsiteY27" fmla="*/ 178773 h 328555"/>
              <a:gd name="connsiteX28" fmla="*/ 95990 w 328555"/>
              <a:gd name="connsiteY28" fmla="*/ 178773 h 328555"/>
              <a:gd name="connsiteX29" fmla="*/ 151071 w 328555"/>
              <a:gd name="connsiteY29" fmla="*/ 220004 h 328555"/>
              <a:gd name="connsiteX30" fmla="*/ 137221 w 328555"/>
              <a:gd name="connsiteY30" fmla="*/ 275085 h 328555"/>
              <a:gd name="connsiteX31" fmla="*/ 151716 w 328555"/>
              <a:gd name="connsiteY31" fmla="*/ 301820 h 328555"/>
              <a:gd name="connsiteX32" fmla="*/ 164600 w 328555"/>
              <a:gd name="connsiteY32" fmla="*/ 302787 h 328555"/>
              <a:gd name="connsiteX33" fmla="*/ 223869 w 328555"/>
              <a:gd name="connsiteY33" fmla="*/ 288936 h 328555"/>
              <a:gd name="connsiteX34" fmla="*/ 245450 w 328555"/>
              <a:gd name="connsiteY34" fmla="*/ 220326 h 328555"/>
              <a:gd name="connsiteX35" fmla="*/ 234176 w 328555"/>
              <a:gd name="connsiteY35" fmla="*/ 196167 h 328555"/>
              <a:gd name="connsiteX36" fmla="*/ 205830 w 328555"/>
              <a:gd name="connsiteY36" fmla="*/ 200355 h 328555"/>
              <a:gd name="connsiteX37" fmla="*/ 178451 w 328555"/>
              <a:gd name="connsiteY37" fmla="*/ 178773 h 328555"/>
              <a:gd name="connsiteX38" fmla="*/ 192302 w 328555"/>
              <a:gd name="connsiteY38" fmla="*/ 137542 h 328555"/>
              <a:gd name="connsiteX39" fmla="*/ 216460 w 328555"/>
              <a:gd name="connsiteY39" fmla="*/ 119504 h 328555"/>
              <a:gd name="connsiteX40" fmla="*/ 240619 w 328555"/>
              <a:gd name="connsiteY40" fmla="*/ 115961 h 328555"/>
              <a:gd name="connsiteX41" fmla="*/ 262845 w 328555"/>
              <a:gd name="connsiteY41" fmla="*/ 129812 h 328555"/>
              <a:gd name="connsiteX42" fmla="*/ 271542 w 328555"/>
              <a:gd name="connsiteY42" fmla="*/ 112740 h 328555"/>
              <a:gd name="connsiteX43" fmla="*/ 235465 w 328555"/>
              <a:gd name="connsiteY43" fmla="*/ 100822 h 328555"/>
              <a:gd name="connsiteX44" fmla="*/ 205509 w 328555"/>
              <a:gd name="connsiteY44" fmla="*/ 110163 h 328555"/>
              <a:gd name="connsiteX45" fmla="*/ 202932 w 328555"/>
              <a:gd name="connsiteY45" fmla="*/ 81817 h 328555"/>
              <a:gd name="connsiteX46" fmla="*/ 214850 w 328555"/>
              <a:gd name="connsiteY46" fmla="*/ 71509 h 328555"/>
              <a:gd name="connsiteX47" fmla="*/ 230311 w 328555"/>
              <a:gd name="connsiteY47" fmla="*/ 77629 h 328555"/>
              <a:gd name="connsiteX48" fmla="*/ 226768 w 328555"/>
              <a:gd name="connsiteY48" fmla="*/ 50250 h 328555"/>
              <a:gd name="connsiteX49" fmla="*/ 238687 w 328555"/>
              <a:gd name="connsiteY49" fmla="*/ 49284 h 328555"/>
              <a:gd name="connsiteX50" fmla="*/ 165244 w 328555"/>
              <a:gd name="connsiteY50" fmla="*/ 27380 h 328555"/>
              <a:gd name="connsiteX51" fmla="*/ 149783 w 328555"/>
              <a:gd name="connsiteY51" fmla="*/ 28346 h 328555"/>
              <a:gd name="connsiteX52" fmla="*/ 117894 w 328555"/>
              <a:gd name="connsiteY52" fmla="*/ 36077 h 328555"/>
              <a:gd name="connsiteX53" fmla="*/ 128201 w 328555"/>
              <a:gd name="connsiteY53" fmla="*/ 37687 h 328555"/>
              <a:gd name="connsiteX54" fmla="*/ 149783 w 328555"/>
              <a:gd name="connsiteY54" fmla="*/ 28346 h 328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28555" h="328555">
                <a:moveTo>
                  <a:pt x="48639" y="48639"/>
                </a:moveTo>
                <a:cubicBezTo>
                  <a:pt x="80851" y="16428"/>
                  <a:pt x="119826" y="0"/>
                  <a:pt x="164922" y="0"/>
                </a:cubicBezTo>
                <a:cubicBezTo>
                  <a:pt x="210018" y="0"/>
                  <a:pt x="248994" y="16106"/>
                  <a:pt x="281205" y="48639"/>
                </a:cubicBezTo>
                <a:cubicBezTo>
                  <a:pt x="313417" y="80850"/>
                  <a:pt x="329844" y="119826"/>
                  <a:pt x="329844" y="164922"/>
                </a:cubicBezTo>
                <a:cubicBezTo>
                  <a:pt x="329844" y="210018"/>
                  <a:pt x="313738" y="248994"/>
                  <a:pt x="281205" y="281205"/>
                </a:cubicBezTo>
                <a:cubicBezTo>
                  <a:pt x="248994" y="313417"/>
                  <a:pt x="210018" y="329844"/>
                  <a:pt x="164922" y="329844"/>
                </a:cubicBezTo>
                <a:cubicBezTo>
                  <a:pt x="119826" y="329844"/>
                  <a:pt x="80851" y="313739"/>
                  <a:pt x="48639" y="281205"/>
                </a:cubicBezTo>
                <a:cubicBezTo>
                  <a:pt x="16428" y="248994"/>
                  <a:pt x="0" y="210018"/>
                  <a:pt x="0" y="164922"/>
                </a:cubicBezTo>
                <a:cubicBezTo>
                  <a:pt x="322" y="119504"/>
                  <a:pt x="16428" y="80850"/>
                  <a:pt x="48639" y="48639"/>
                </a:cubicBezTo>
                <a:close/>
                <a:moveTo>
                  <a:pt x="28668" y="175230"/>
                </a:moveTo>
                <a:cubicBezTo>
                  <a:pt x="30923" y="203254"/>
                  <a:pt x="40587" y="228379"/>
                  <a:pt x="57980" y="250282"/>
                </a:cubicBezTo>
                <a:cubicBezTo>
                  <a:pt x="75053" y="272186"/>
                  <a:pt x="96634" y="287325"/>
                  <a:pt x="122403" y="295378"/>
                </a:cubicBezTo>
                <a:lnTo>
                  <a:pt x="83750" y="247383"/>
                </a:lnTo>
                <a:lnTo>
                  <a:pt x="67321" y="247383"/>
                </a:lnTo>
                <a:lnTo>
                  <a:pt x="41552" y="220004"/>
                </a:lnTo>
                <a:lnTo>
                  <a:pt x="41552" y="190691"/>
                </a:lnTo>
                <a:lnTo>
                  <a:pt x="28668" y="175230"/>
                </a:lnTo>
                <a:close/>
                <a:moveTo>
                  <a:pt x="165244" y="27380"/>
                </a:moveTo>
                <a:lnTo>
                  <a:pt x="153970" y="28346"/>
                </a:lnTo>
                <a:lnTo>
                  <a:pt x="183927" y="30923"/>
                </a:lnTo>
                <a:lnTo>
                  <a:pt x="191658" y="61846"/>
                </a:lnTo>
                <a:lnTo>
                  <a:pt x="150427" y="70543"/>
                </a:lnTo>
                <a:lnTo>
                  <a:pt x="139153" y="55081"/>
                </a:lnTo>
                <a:lnTo>
                  <a:pt x="114994" y="60235"/>
                </a:lnTo>
                <a:lnTo>
                  <a:pt x="123691" y="96312"/>
                </a:lnTo>
                <a:lnTo>
                  <a:pt x="68610" y="122081"/>
                </a:lnTo>
                <a:lnTo>
                  <a:pt x="31567" y="151393"/>
                </a:lnTo>
                <a:lnTo>
                  <a:pt x="44452" y="178773"/>
                </a:lnTo>
                <a:lnTo>
                  <a:pt x="95990" y="178773"/>
                </a:lnTo>
                <a:lnTo>
                  <a:pt x="151071" y="220004"/>
                </a:lnTo>
                <a:lnTo>
                  <a:pt x="137221" y="275085"/>
                </a:lnTo>
                <a:lnTo>
                  <a:pt x="151716" y="301820"/>
                </a:lnTo>
                <a:cubicBezTo>
                  <a:pt x="158158" y="302465"/>
                  <a:pt x="162345" y="302787"/>
                  <a:pt x="164600" y="302787"/>
                </a:cubicBezTo>
                <a:cubicBezTo>
                  <a:pt x="185215" y="302787"/>
                  <a:pt x="204865" y="298277"/>
                  <a:pt x="223869" y="288936"/>
                </a:cubicBezTo>
                <a:lnTo>
                  <a:pt x="245450" y="220326"/>
                </a:lnTo>
                <a:cubicBezTo>
                  <a:pt x="239008" y="204220"/>
                  <a:pt x="235465" y="196167"/>
                  <a:pt x="234176" y="196167"/>
                </a:cubicBezTo>
                <a:lnTo>
                  <a:pt x="205830" y="200355"/>
                </a:lnTo>
                <a:lnTo>
                  <a:pt x="178451" y="178773"/>
                </a:lnTo>
                <a:lnTo>
                  <a:pt x="192302" y="137542"/>
                </a:lnTo>
                <a:lnTo>
                  <a:pt x="216460" y="119504"/>
                </a:lnTo>
                <a:lnTo>
                  <a:pt x="240619" y="115961"/>
                </a:lnTo>
                <a:lnTo>
                  <a:pt x="262845" y="129812"/>
                </a:lnTo>
                <a:lnTo>
                  <a:pt x="271542" y="112740"/>
                </a:lnTo>
                <a:lnTo>
                  <a:pt x="235465" y="100822"/>
                </a:lnTo>
                <a:lnTo>
                  <a:pt x="205509" y="110163"/>
                </a:lnTo>
                <a:lnTo>
                  <a:pt x="202932" y="81817"/>
                </a:lnTo>
                <a:lnTo>
                  <a:pt x="214850" y="71509"/>
                </a:lnTo>
                <a:lnTo>
                  <a:pt x="230311" y="77629"/>
                </a:lnTo>
                <a:lnTo>
                  <a:pt x="226768" y="50250"/>
                </a:lnTo>
                <a:lnTo>
                  <a:pt x="238687" y="49284"/>
                </a:lnTo>
                <a:cubicBezTo>
                  <a:pt x="216139" y="34788"/>
                  <a:pt x="191335" y="27380"/>
                  <a:pt x="165244" y="27380"/>
                </a:cubicBezTo>
                <a:close/>
                <a:moveTo>
                  <a:pt x="149783" y="28346"/>
                </a:moveTo>
                <a:cubicBezTo>
                  <a:pt x="138186" y="29634"/>
                  <a:pt x="127879" y="32211"/>
                  <a:pt x="117894" y="36077"/>
                </a:cubicBezTo>
                <a:lnTo>
                  <a:pt x="128201" y="37687"/>
                </a:lnTo>
                <a:lnTo>
                  <a:pt x="149783" y="28346"/>
                </a:lnTo>
                <a:close/>
              </a:path>
            </a:pathLst>
          </a:custGeom>
          <a:solidFill>
            <a:schemeClr val="tx1"/>
          </a:solidFill>
          <a:ln w="3221" cap="flat">
            <a:noFill/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CF6D9A1-35AA-4F6B-BCC3-EFB4B4E2AB4F}"/>
              </a:ext>
            </a:extLst>
          </p:cNvPr>
          <p:cNvSpPr/>
          <p:nvPr/>
        </p:nvSpPr>
        <p:spPr>
          <a:xfrm>
            <a:off x="6635607" y="4368050"/>
            <a:ext cx="181790" cy="272685"/>
          </a:xfrm>
          <a:custGeom>
            <a:avLst/>
            <a:gdLst>
              <a:gd name="connsiteX0" fmla="*/ 36077 w 244806"/>
              <a:gd name="connsiteY0" fmla="*/ 36077 h 367209"/>
              <a:gd name="connsiteX1" fmla="*/ 123692 w 244806"/>
              <a:gd name="connsiteY1" fmla="*/ 0 h 367209"/>
              <a:gd name="connsiteX2" fmla="*/ 211306 w 244806"/>
              <a:gd name="connsiteY2" fmla="*/ 36077 h 367209"/>
              <a:gd name="connsiteX3" fmla="*/ 247383 w 244806"/>
              <a:gd name="connsiteY3" fmla="*/ 123692 h 367209"/>
              <a:gd name="connsiteX4" fmla="*/ 228379 w 244806"/>
              <a:gd name="connsiteY4" fmla="*/ 189081 h 367209"/>
              <a:gd name="connsiteX5" fmla="*/ 190691 w 244806"/>
              <a:gd name="connsiteY5" fmla="*/ 262845 h 367209"/>
              <a:gd name="connsiteX6" fmla="*/ 164600 w 244806"/>
              <a:gd name="connsiteY6" fmla="*/ 306652 h 367209"/>
              <a:gd name="connsiteX7" fmla="*/ 142696 w 244806"/>
              <a:gd name="connsiteY7" fmla="*/ 340152 h 367209"/>
              <a:gd name="connsiteX8" fmla="*/ 134966 w 244806"/>
              <a:gd name="connsiteY8" fmla="*/ 351426 h 367209"/>
              <a:gd name="connsiteX9" fmla="*/ 123692 w 244806"/>
              <a:gd name="connsiteY9" fmla="*/ 367854 h 367209"/>
              <a:gd name="connsiteX10" fmla="*/ 112418 w 244806"/>
              <a:gd name="connsiteY10" fmla="*/ 351426 h 367209"/>
              <a:gd name="connsiteX11" fmla="*/ 56692 w 244806"/>
              <a:gd name="connsiteY11" fmla="*/ 262845 h 367209"/>
              <a:gd name="connsiteX12" fmla="*/ 19005 w 244806"/>
              <a:gd name="connsiteY12" fmla="*/ 189081 h 367209"/>
              <a:gd name="connsiteX13" fmla="*/ 0 w 244806"/>
              <a:gd name="connsiteY13" fmla="*/ 123692 h 367209"/>
              <a:gd name="connsiteX14" fmla="*/ 36077 w 244806"/>
              <a:gd name="connsiteY14" fmla="*/ 36077 h 367209"/>
              <a:gd name="connsiteX15" fmla="*/ 191658 w 244806"/>
              <a:gd name="connsiteY15" fmla="*/ 55403 h 367209"/>
              <a:gd name="connsiteX16" fmla="*/ 123369 w 244806"/>
              <a:gd name="connsiteY16" fmla="*/ 27380 h 367209"/>
              <a:gd name="connsiteX17" fmla="*/ 55081 w 244806"/>
              <a:gd name="connsiteY17" fmla="*/ 55403 h 367209"/>
              <a:gd name="connsiteX18" fmla="*/ 27058 w 244806"/>
              <a:gd name="connsiteY18" fmla="*/ 123692 h 367209"/>
              <a:gd name="connsiteX19" fmla="*/ 42519 w 244806"/>
              <a:gd name="connsiteY19" fmla="*/ 178773 h 367209"/>
              <a:gd name="connsiteX20" fmla="*/ 80206 w 244806"/>
              <a:gd name="connsiteY20" fmla="*/ 249316 h 367209"/>
              <a:gd name="connsiteX21" fmla="*/ 123047 w 244806"/>
              <a:gd name="connsiteY21" fmla="*/ 317926 h 367209"/>
              <a:gd name="connsiteX22" fmla="*/ 165889 w 244806"/>
              <a:gd name="connsiteY22" fmla="*/ 249316 h 367209"/>
              <a:gd name="connsiteX23" fmla="*/ 203576 w 244806"/>
              <a:gd name="connsiteY23" fmla="*/ 178773 h 367209"/>
              <a:gd name="connsiteX24" fmla="*/ 219037 w 244806"/>
              <a:gd name="connsiteY24" fmla="*/ 123692 h 367209"/>
              <a:gd name="connsiteX25" fmla="*/ 191658 w 244806"/>
              <a:gd name="connsiteY25" fmla="*/ 55403 h 367209"/>
              <a:gd name="connsiteX26" fmla="*/ 104043 w 244806"/>
              <a:gd name="connsiteY26" fmla="*/ 104365 h 367209"/>
              <a:gd name="connsiteX27" fmla="*/ 123369 w 244806"/>
              <a:gd name="connsiteY27" fmla="*/ 96312 h 367209"/>
              <a:gd name="connsiteX28" fmla="*/ 142696 w 244806"/>
              <a:gd name="connsiteY28" fmla="*/ 104365 h 367209"/>
              <a:gd name="connsiteX29" fmla="*/ 150749 w 244806"/>
              <a:gd name="connsiteY29" fmla="*/ 123692 h 367209"/>
              <a:gd name="connsiteX30" fmla="*/ 142696 w 244806"/>
              <a:gd name="connsiteY30" fmla="*/ 143019 h 367209"/>
              <a:gd name="connsiteX31" fmla="*/ 123369 w 244806"/>
              <a:gd name="connsiteY31" fmla="*/ 151071 h 367209"/>
              <a:gd name="connsiteX32" fmla="*/ 104043 w 244806"/>
              <a:gd name="connsiteY32" fmla="*/ 143019 h 367209"/>
              <a:gd name="connsiteX33" fmla="*/ 95990 w 244806"/>
              <a:gd name="connsiteY33" fmla="*/ 123692 h 367209"/>
              <a:gd name="connsiteX34" fmla="*/ 104043 w 244806"/>
              <a:gd name="connsiteY34" fmla="*/ 104365 h 36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44806" h="367209">
                <a:moveTo>
                  <a:pt x="36077" y="36077"/>
                </a:moveTo>
                <a:cubicBezTo>
                  <a:pt x="60235" y="11918"/>
                  <a:pt x="89226" y="0"/>
                  <a:pt x="123692" y="0"/>
                </a:cubicBezTo>
                <a:cubicBezTo>
                  <a:pt x="158158" y="0"/>
                  <a:pt x="187148" y="11918"/>
                  <a:pt x="211306" y="36077"/>
                </a:cubicBezTo>
                <a:cubicBezTo>
                  <a:pt x="235465" y="60235"/>
                  <a:pt x="247383" y="89225"/>
                  <a:pt x="247383" y="123692"/>
                </a:cubicBezTo>
                <a:cubicBezTo>
                  <a:pt x="247383" y="139797"/>
                  <a:pt x="240941" y="161379"/>
                  <a:pt x="228379" y="189081"/>
                </a:cubicBezTo>
                <a:cubicBezTo>
                  <a:pt x="219359" y="211306"/>
                  <a:pt x="206475" y="236109"/>
                  <a:pt x="190691" y="262845"/>
                </a:cubicBezTo>
                <a:cubicBezTo>
                  <a:pt x="182638" y="277018"/>
                  <a:pt x="173941" y="291835"/>
                  <a:pt x="164600" y="306652"/>
                </a:cubicBezTo>
                <a:cubicBezTo>
                  <a:pt x="155259" y="321469"/>
                  <a:pt x="147850" y="332743"/>
                  <a:pt x="142696" y="340152"/>
                </a:cubicBezTo>
                <a:lnTo>
                  <a:pt x="134966" y="351426"/>
                </a:lnTo>
                <a:lnTo>
                  <a:pt x="123692" y="367854"/>
                </a:lnTo>
                <a:lnTo>
                  <a:pt x="112418" y="351426"/>
                </a:lnTo>
                <a:cubicBezTo>
                  <a:pt x="93413" y="324368"/>
                  <a:pt x="75052" y="295056"/>
                  <a:pt x="56692" y="262845"/>
                </a:cubicBezTo>
                <a:cubicBezTo>
                  <a:pt x="40586" y="235787"/>
                  <a:pt x="28024" y="211306"/>
                  <a:pt x="19005" y="189081"/>
                </a:cubicBezTo>
                <a:cubicBezTo>
                  <a:pt x="6442" y="161701"/>
                  <a:pt x="0" y="139797"/>
                  <a:pt x="0" y="123692"/>
                </a:cubicBezTo>
                <a:cubicBezTo>
                  <a:pt x="0" y="89225"/>
                  <a:pt x="11918" y="59913"/>
                  <a:pt x="36077" y="36077"/>
                </a:cubicBezTo>
                <a:close/>
                <a:moveTo>
                  <a:pt x="191658" y="55403"/>
                </a:moveTo>
                <a:cubicBezTo>
                  <a:pt x="172975" y="36721"/>
                  <a:pt x="150427" y="27380"/>
                  <a:pt x="123369" y="27380"/>
                </a:cubicBezTo>
                <a:cubicBezTo>
                  <a:pt x="96312" y="27380"/>
                  <a:pt x="73764" y="36721"/>
                  <a:pt x="55081" y="55403"/>
                </a:cubicBezTo>
                <a:cubicBezTo>
                  <a:pt x="36399" y="74086"/>
                  <a:pt x="27058" y="96634"/>
                  <a:pt x="27058" y="123692"/>
                </a:cubicBezTo>
                <a:cubicBezTo>
                  <a:pt x="27058" y="135610"/>
                  <a:pt x="32211" y="153970"/>
                  <a:pt x="42519" y="178773"/>
                </a:cubicBezTo>
                <a:cubicBezTo>
                  <a:pt x="51216" y="197778"/>
                  <a:pt x="63778" y="221292"/>
                  <a:pt x="80206" y="249316"/>
                </a:cubicBezTo>
                <a:cubicBezTo>
                  <a:pt x="94379" y="273797"/>
                  <a:pt x="108874" y="296989"/>
                  <a:pt x="123047" y="317926"/>
                </a:cubicBezTo>
                <a:cubicBezTo>
                  <a:pt x="137220" y="296667"/>
                  <a:pt x="151715" y="273797"/>
                  <a:pt x="165889" y="249316"/>
                </a:cubicBezTo>
                <a:cubicBezTo>
                  <a:pt x="182638" y="221292"/>
                  <a:pt x="195201" y="197778"/>
                  <a:pt x="203576" y="178773"/>
                </a:cubicBezTo>
                <a:cubicBezTo>
                  <a:pt x="213884" y="154293"/>
                  <a:pt x="219037" y="135932"/>
                  <a:pt x="219037" y="123692"/>
                </a:cubicBezTo>
                <a:cubicBezTo>
                  <a:pt x="219682" y="96634"/>
                  <a:pt x="210340" y="73764"/>
                  <a:pt x="191658" y="55403"/>
                </a:cubicBezTo>
                <a:close/>
                <a:moveTo>
                  <a:pt x="104043" y="104365"/>
                </a:moveTo>
                <a:cubicBezTo>
                  <a:pt x="109519" y="98889"/>
                  <a:pt x="115961" y="96312"/>
                  <a:pt x="123369" y="96312"/>
                </a:cubicBezTo>
                <a:cubicBezTo>
                  <a:pt x="130778" y="96312"/>
                  <a:pt x="137220" y="98889"/>
                  <a:pt x="142696" y="104365"/>
                </a:cubicBezTo>
                <a:cubicBezTo>
                  <a:pt x="148172" y="109841"/>
                  <a:pt x="150749" y="116283"/>
                  <a:pt x="150749" y="123692"/>
                </a:cubicBezTo>
                <a:cubicBezTo>
                  <a:pt x="150749" y="131100"/>
                  <a:pt x="148172" y="137542"/>
                  <a:pt x="142696" y="143019"/>
                </a:cubicBezTo>
                <a:cubicBezTo>
                  <a:pt x="137220" y="148494"/>
                  <a:pt x="130778" y="151071"/>
                  <a:pt x="123369" y="151071"/>
                </a:cubicBezTo>
                <a:cubicBezTo>
                  <a:pt x="115961" y="151071"/>
                  <a:pt x="109519" y="148494"/>
                  <a:pt x="104043" y="143019"/>
                </a:cubicBezTo>
                <a:cubicBezTo>
                  <a:pt x="98567" y="137542"/>
                  <a:pt x="95990" y="131100"/>
                  <a:pt x="95990" y="123692"/>
                </a:cubicBezTo>
                <a:cubicBezTo>
                  <a:pt x="95990" y="115961"/>
                  <a:pt x="98889" y="109519"/>
                  <a:pt x="104043" y="104365"/>
                </a:cubicBezTo>
                <a:close/>
              </a:path>
            </a:pathLst>
          </a:custGeom>
          <a:solidFill>
            <a:schemeClr val="tx1"/>
          </a:solidFill>
          <a:ln w="3221" cap="flat">
            <a:noFill/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1B101BC-EFCF-4F6A-A873-A0A0026865F4}"/>
              </a:ext>
            </a:extLst>
          </p:cNvPr>
          <p:cNvSpPr/>
          <p:nvPr/>
        </p:nvSpPr>
        <p:spPr>
          <a:xfrm>
            <a:off x="6622645" y="5018425"/>
            <a:ext cx="243981" cy="253548"/>
          </a:xfrm>
          <a:custGeom>
            <a:avLst/>
            <a:gdLst>
              <a:gd name="connsiteX0" fmla="*/ 109841 w 328555"/>
              <a:gd name="connsiteY0" fmla="*/ 0 h 341440"/>
              <a:gd name="connsiteX1" fmla="*/ 123692 w 328555"/>
              <a:gd name="connsiteY1" fmla="*/ 0 h 341440"/>
              <a:gd name="connsiteX2" fmla="*/ 261234 w 328555"/>
              <a:gd name="connsiteY2" fmla="*/ 0 h 341440"/>
              <a:gd name="connsiteX3" fmla="*/ 275085 w 328555"/>
              <a:gd name="connsiteY3" fmla="*/ 0 h 341440"/>
              <a:gd name="connsiteX4" fmla="*/ 275085 w 328555"/>
              <a:gd name="connsiteY4" fmla="*/ 13851 h 341440"/>
              <a:gd name="connsiteX5" fmla="*/ 275085 w 328555"/>
              <a:gd name="connsiteY5" fmla="*/ 68932 h 341440"/>
              <a:gd name="connsiteX6" fmla="*/ 316315 w 328555"/>
              <a:gd name="connsiteY6" fmla="*/ 68932 h 341440"/>
              <a:gd name="connsiteX7" fmla="*/ 330166 w 328555"/>
              <a:gd name="connsiteY7" fmla="*/ 68932 h 341440"/>
              <a:gd name="connsiteX8" fmla="*/ 330166 w 328555"/>
              <a:gd name="connsiteY8" fmla="*/ 82783 h 341440"/>
              <a:gd name="connsiteX9" fmla="*/ 330166 w 328555"/>
              <a:gd name="connsiteY9" fmla="*/ 275085 h 341440"/>
              <a:gd name="connsiteX10" fmla="*/ 330166 w 328555"/>
              <a:gd name="connsiteY10" fmla="*/ 288936 h 341440"/>
              <a:gd name="connsiteX11" fmla="*/ 316315 w 328555"/>
              <a:gd name="connsiteY11" fmla="*/ 288936 h 341440"/>
              <a:gd name="connsiteX12" fmla="*/ 110163 w 328555"/>
              <a:gd name="connsiteY12" fmla="*/ 288936 h 341440"/>
              <a:gd name="connsiteX13" fmla="*/ 110163 w 328555"/>
              <a:gd name="connsiteY13" fmla="*/ 302787 h 341440"/>
              <a:gd name="connsiteX14" fmla="*/ 98245 w 328555"/>
              <a:gd name="connsiteY14" fmla="*/ 332099 h 341440"/>
              <a:gd name="connsiteX15" fmla="*/ 68932 w 328555"/>
              <a:gd name="connsiteY15" fmla="*/ 344017 h 341440"/>
              <a:gd name="connsiteX16" fmla="*/ 39620 w 328555"/>
              <a:gd name="connsiteY16" fmla="*/ 332099 h 341440"/>
              <a:gd name="connsiteX17" fmla="*/ 27702 w 328555"/>
              <a:gd name="connsiteY17" fmla="*/ 302787 h 341440"/>
              <a:gd name="connsiteX18" fmla="*/ 27702 w 328555"/>
              <a:gd name="connsiteY18" fmla="*/ 288936 h 341440"/>
              <a:gd name="connsiteX19" fmla="*/ 13851 w 328555"/>
              <a:gd name="connsiteY19" fmla="*/ 288936 h 341440"/>
              <a:gd name="connsiteX20" fmla="*/ 0 w 328555"/>
              <a:gd name="connsiteY20" fmla="*/ 288936 h 341440"/>
              <a:gd name="connsiteX21" fmla="*/ 0 w 328555"/>
              <a:gd name="connsiteY21" fmla="*/ 275085 h 341440"/>
              <a:gd name="connsiteX22" fmla="*/ 0 w 328555"/>
              <a:gd name="connsiteY22" fmla="*/ 55082 h 341440"/>
              <a:gd name="connsiteX23" fmla="*/ 0 w 328555"/>
              <a:gd name="connsiteY23" fmla="*/ 41231 h 341440"/>
              <a:gd name="connsiteX24" fmla="*/ 13851 w 328555"/>
              <a:gd name="connsiteY24" fmla="*/ 41231 h 341440"/>
              <a:gd name="connsiteX25" fmla="*/ 68932 w 328555"/>
              <a:gd name="connsiteY25" fmla="*/ 41231 h 341440"/>
              <a:gd name="connsiteX26" fmla="*/ 82783 w 328555"/>
              <a:gd name="connsiteY26" fmla="*/ 41231 h 341440"/>
              <a:gd name="connsiteX27" fmla="*/ 82783 w 328555"/>
              <a:gd name="connsiteY27" fmla="*/ 55082 h 341440"/>
              <a:gd name="connsiteX28" fmla="*/ 82783 w 328555"/>
              <a:gd name="connsiteY28" fmla="*/ 68932 h 341440"/>
              <a:gd name="connsiteX29" fmla="*/ 110163 w 328555"/>
              <a:gd name="connsiteY29" fmla="*/ 68932 h 341440"/>
              <a:gd name="connsiteX30" fmla="*/ 110163 w 328555"/>
              <a:gd name="connsiteY30" fmla="*/ 13851 h 341440"/>
              <a:gd name="connsiteX31" fmla="*/ 110163 w 328555"/>
              <a:gd name="connsiteY31" fmla="*/ 0 h 341440"/>
              <a:gd name="connsiteX32" fmla="*/ 27380 w 328555"/>
              <a:gd name="connsiteY32" fmla="*/ 68610 h 341440"/>
              <a:gd name="connsiteX33" fmla="*/ 27380 w 328555"/>
              <a:gd name="connsiteY33" fmla="*/ 260912 h 341440"/>
              <a:gd name="connsiteX34" fmla="*/ 54759 w 328555"/>
              <a:gd name="connsiteY34" fmla="*/ 260912 h 341440"/>
              <a:gd name="connsiteX35" fmla="*/ 54759 w 328555"/>
              <a:gd name="connsiteY35" fmla="*/ 82139 h 341440"/>
              <a:gd name="connsiteX36" fmla="*/ 54759 w 328555"/>
              <a:gd name="connsiteY36" fmla="*/ 68288 h 341440"/>
              <a:gd name="connsiteX37" fmla="*/ 27380 w 328555"/>
              <a:gd name="connsiteY37" fmla="*/ 68288 h 341440"/>
              <a:gd name="connsiteX38" fmla="*/ 54759 w 328555"/>
              <a:gd name="connsiteY38" fmla="*/ 288614 h 341440"/>
              <a:gd name="connsiteX39" fmla="*/ 54759 w 328555"/>
              <a:gd name="connsiteY39" fmla="*/ 302465 h 341440"/>
              <a:gd name="connsiteX40" fmla="*/ 58625 w 328555"/>
              <a:gd name="connsiteY40" fmla="*/ 312450 h 341440"/>
              <a:gd name="connsiteX41" fmla="*/ 68610 w 328555"/>
              <a:gd name="connsiteY41" fmla="*/ 316316 h 341440"/>
              <a:gd name="connsiteX42" fmla="*/ 78596 w 328555"/>
              <a:gd name="connsiteY42" fmla="*/ 312450 h 341440"/>
              <a:gd name="connsiteX43" fmla="*/ 82461 w 328555"/>
              <a:gd name="connsiteY43" fmla="*/ 302465 h 341440"/>
              <a:gd name="connsiteX44" fmla="*/ 82461 w 328555"/>
              <a:gd name="connsiteY44" fmla="*/ 288614 h 341440"/>
              <a:gd name="connsiteX45" fmla="*/ 68610 w 328555"/>
              <a:gd name="connsiteY45" fmla="*/ 288614 h 341440"/>
              <a:gd name="connsiteX46" fmla="*/ 54759 w 328555"/>
              <a:gd name="connsiteY46" fmla="*/ 288614 h 341440"/>
              <a:gd name="connsiteX47" fmla="*/ 82139 w 328555"/>
              <a:gd name="connsiteY47" fmla="*/ 95990 h 341440"/>
              <a:gd name="connsiteX48" fmla="*/ 82139 w 328555"/>
              <a:gd name="connsiteY48" fmla="*/ 260912 h 341440"/>
              <a:gd name="connsiteX49" fmla="*/ 302142 w 328555"/>
              <a:gd name="connsiteY49" fmla="*/ 260912 h 341440"/>
              <a:gd name="connsiteX50" fmla="*/ 302142 w 328555"/>
              <a:gd name="connsiteY50" fmla="*/ 95990 h 341440"/>
              <a:gd name="connsiteX51" fmla="*/ 274763 w 328555"/>
              <a:gd name="connsiteY51" fmla="*/ 95990 h 341440"/>
              <a:gd name="connsiteX52" fmla="*/ 274763 w 328555"/>
              <a:gd name="connsiteY52" fmla="*/ 109841 h 341440"/>
              <a:gd name="connsiteX53" fmla="*/ 274763 w 328555"/>
              <a:gd name="connsiteY53" fmla="*/ 123692 h 341440"/>
              <a:gd name="connsiteX54" fmla="*/ 260912 w 328555"/>
              <a:gd name="connsiteY54" fmla="*/ 123692 h 341440"/>
              <a:gd name="connsiteX55" fmla="*/ 123369 w 328555"/>
              <a:gd name="connsiteY55" fmla="*/ 123692 h 341440"/>
              <a:gd name="connsiteX56" fmla="*/ 109519 w 328555"/>
              <a:gd name="connsiteY56" fmla="*/ 123692 h 341440"/>
              <a:gd name="connsiteX57" fmla="*/ 109519 w 328555"/>
              <a:gd name="connsiteY57" fmla="*/ 109841 h 341440"/>
              <a:gd name="connsiteX58" fmla="*/ 109519 w 328555"/>
              <a:gd name="connsiteY58" fmla="*/ 95990 h 341440"/>
              <a:gd name="connsiteX59" fmla="*/ 82139 w 328555"/>
              <a:gd name="connsiteY59" fmla="*/ 95990 h 341440"/>
              <a:gd name="connsiteX60" fmla="*/ 123369 w 328555"/>
              <a:gd name="connsiteY60" fmla="*/ 151071 h 341440"/>
              <a:gd name="connsiteX61" fmla="*/ 150749 w 328555"/>
              <a:gd name="connsiteY61" fmla="*/ 151071 h 341440"/>
              <a:gd name="connsiteX62" fmla="*/ 150749 w 328555"/>
              <a:gd name="connsiteY62" fmla="*/ 178451 h 341440"/>
              <a:gd name="connsiteX63" fmla="*/ 123369 w 328555"/>
              <a:gd name="connsiteY63" fmla="*/ 178451 h 341440"/>
              <a:gd name="connsiteX64" fmla="*/ 123369 w 328555"/>
              <a:gd name="connsiteY64" fmla="*/ 151071 h 341440"/>
              <a:gd name="connsiteX65" fmla="*/ 123369 w 328555"/>
              <a:gd name="connsiteY65" fmla="*/ 206153 h 341440"/>
              <a:gd name="connsiteX66" fmla="*/ 150749 w 328555"/>
              <a:gd name="connsiteY66" fmla="*/ 206153 h 341440"/>
              <a:gd name="connsiteX67" fmla="*/ 150749 w 328555"/>
              <a:gd name="connsiteY67" fmla="*/ 233532 h 341440"/>
              <a:gd name="connsiteX68" fmla="*/ 123369 w 328555"/>
              <a:gd name="connsiteY68" fmla="*/ 233532 h 341440"/>
              <a:gd name="connsiteX69" fmla="*/ 123369 w 328555"/>
              <a:gd name="connsiteY69" fmla="*/ 206153 h 341440"/>
              <a:gd name="connsiteX70" fmla="*/ 137220 w 328555"/>
              <a:gd name="connsiteY70" fmla="*/ 27380 h 341440"/>
              <a:gd name="connsiteX71" fmla="*/ 137220 w 328555"/>
              <a:gd name="connsiteY71" fmla="*/ 95990 h 341440"/>
              <a:gd name="connsiteX72" fmla="*/ 247061 w 328555"/>
              <a:gd name="connsiteY72" fmla="*/ 95990 h 341440"/>
              <a:gd name="connsiteX73" fmla="*/ 247061 w 328555"/>
              <a:gd name="connsiteY73" fmla="*/ 27380 h 341440"/>
              <a:gd name="connsiteX74" fmla="*/ 137220 w 328555"/>
              <a:gd name="connsiteY74" fmla="*/ 27380 h 341440"/>
              <a:gd name="connsiteX75" fmla="*/ 178451 w 328555"/>
              <a:gd name="connsiteY75" fmla="*/ 151071 h 341440"/>
              <a:gd name="connsiteX76" fmla="*/ 205831 w 328555"/>
              <a:gd name="connsiteY76" fmla="*/ 151071 h 341440"/>
              <a:gd name="connsiteX77" fmla="*/ 205831 w 328555"/>
              <a:gd name="connsiteY77" fmla="*/ 178451 h 341440"/>
              <a:gd name="connsiteX78" fmla="*/ 178451 w 328555"/>
              <a:gd name="connsiteY78" fmla="*/ 178451 h 341440"/>
              <a:gd name="connsiteX79" fmla="*/ 178451 w 328555"/>
              <a:gd name="connsiteY79" fmla="*/ 151071 h 341440"/>
              <a:gd name="connsiteX80" fmla="*/ 178451 w 328555"/>
              <a:gd name="connsiteY80" fmla="*/ 206153 h 341440"/>
              <a:gd name="connsiteX81" fmla="*/ 205831 w 328555"/>
              <a:gd name="connsiteY81" fmla="*/ 206153 h 341440"/>
              <a:gd name="connsiteX82" fmla="*/ 205831 w 328555"/>
              <a:gd name="connsiteY82" fmla="*/ 233532 h 341440"/>
              <a:gd name="connsiteX83" fmla="*/ 178451 w 328555"/>
              <a:gd name="connsiteY83" fmla="*/ 233532 h 341440"/>
              <a:gd name="connsiteX84" fmla="*/ 178451 w 328555"/>
              <a:gd name="connsiteY84" fmla="*/ 206153 h 341440"/>
              <a:gd name="connsiteX85" fmla="*/ 233532 w 328555"/>
              <a:gd name="connsiteY85" fmla="*/ 151071 h 341440"/>
              <a:gd name="connsiteX86" fmla="*/ 260912 w 328555"/>
              <a:gd name="connsiteY86" fmla="*/ 151071 h 341440"/>
              <a:gd name="connsiteX87" fmla="*/ 260912 w 328555"/>
              <a:gd name="connsiteY87" fmla="*/ 178451 h 341440"/>
              <a:gd name="connsiteX88" fmla="*/ 233532 w 328555"/>
              <a:gd name="connsiteY88" fmla="*/ 178451 h 341440"/>
              <a:gd name="connsiteX89" fmla="*/ 233532 w 328555"/>
              <a:gd name="connsiteY89" fmla="*/ 151071 h 341440"/>
              <a:gd name="connsiteX90" fmla="*/ 233532 w 328555"/>
              <a:gd name="connsiteY90" fmla="*/ 206153 h 341440"/>
              <a:gd name="connsiteX91" fmla="*/ 260912 w 328555"/>
              <a:gd name="connsiteY91" fmla="*/ 206153 h 341440"/>
              <a:gd name="connsiteX92" fmla="*/ 260912 w 328555"/>
              <a:gd name="connsiteY92" fmla="*/ 233532 h 341440"/>
              <a:gd name="connsiteX93" fmla="*/ 233532 w 328555"/>
              <a:gd name="connsiteY93" fmla="*/ 233532 h 341440"/>
              <a:gd name="connsiteX94" fmla="*/ 233532 w 328555"/>
              <a:gd name="connsiteY94" fmla="*/ 206153 h 34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328555" h="341440">
                <a:moveTo>
                  <a:pt x="109841" y="0"/>
                </a:moveTo>
                <a:lnTo>
                  <a:pt x="123692" y="0"/>
                </a:lnTo>
                <a:lnTo>
                  <a:pt x="261234" y="0"/>
                </a:lnTo>
                <a:lnTo>
                  <a:pt x="275085" y="0"/>
                </a:lnTo>
                <a:lnTo>
                  <a:pt x="275085" y="13851"/>
                </a:lnTo>
                <a:lnTo>
                  <a:pt x="275085" y="68932"/>
                </a:lnTo>
                <a:lnTo>
                  <a:pt x="316315" y="68932"/>
                </a:lnTo>
                <a:lnTo>
                  <a:pt x="330166" y="68932"/>
                </a:lnTo>
                <a:lnTo>
                  <a:pt x="330166" y="82783"/>
                </a:lnTo>
                <a:lnTo>
                  <a:pt x="330166" y="275085"/>
                </a:lnTo>
                <a:lnTo>
                  <a:pt x="330166" y="288936"/>
                </a:lnTo>
                <a:lnTo>
                  <a:pt x="316315" y="288936"/>
                </a:lnTo>
                <a:lnTo>
                  <a:pt x="110163" y="288936"/>
                </a:lnTo>
                <a:lnTo>
                  <a:pt x="110163" y="302787"/>
                </a:lnTo>
                <a:cubicBezTo>
                  <a:pt x="110163" y="314383"/>
                  <a:pt x="106297" y="324046"/>
                  <a:pt x="98245" y="332099"/>
                </a:cubicBezTo>
                <a:cubicBezTo>
                  <a:pt x="90192" y="340152"/>
                  <a:pt x="80528" y="344017"/>
                  <a:pt x="68932" y="344017"/>
                </a:cubicBezTo>
                <a:cubicBezTo>
                  <a:pt x="57336" y="344017"/>
                  <a:pt x="47673" y="340152"/>
                  <a:pt x="39620" y="332099"/>
                </a:cubicBezTo>
                <a:cubicBezTo>
                  <a:pt x="31567" y="324046"/>
                  <a:pt x="27702" y="314383"/>
                  <a:pt x="27702" y="302787"/>
                </a:cubicBezTo>
                <a:lnTo>
                  <a:pt x="27702" y="288936"/>
                </a:lnTo>
                <a:lnTo>
                  <a:pt x="13851" y="288936"/>
                </a:lnTo>
                <a:lnTo>
                  <a:pt x="0" y="288936"/>
                </a:lnTo>
                <a:lnTo>
                  <a:pt x="0" y="275085"/>
                </a:lnTo>
                <a:lnTo>
                  <a:pt x="0" y="55082"/>
                </a:lnTo>
                <a:lnTo>
                  <a:pt x="0" y="41231"/>
                </a:lnTo>
                <a:lnTo>
                  <a:pt x="13851" y="41231"/>
                </a:lnTo>
                <a:lnTo>
                  <a:pt x="68932" y="41231"/>
                </a:lnTo>
                <a:lnTo>
                  <a:pt x="82783" y="41231"/>
                </a:lnTo>
                <a:lnTo>
                  <a:pt x="82783" y="55082"/>
                </a:lnTo>
                <a:lnTo>
                  <a:pt x="82783" y="68932"/>
                </a:lnTo>
                <a:lnTo>
                  <a:pt x="110163" y="68932"/>
                </a:lnTo>
                <a:lnTo>
                  <a:pt x="110163" y="13851"/>
                </a:lnTo>
                <a:lnTo>
                  <a:pt x="110163" y="0"/>
                </a:lnTo>
                <a:close/>
                <a:moveTo>
                  <a:pt x="27380" y="68610"/>
                </a:moveTo>
                <a:lnTo>
                  <a:pt x="27380" y="260912"/>
                </a:lnTo>
                <a:lnTo>
                  <a:pt x="54759" y="260912"/>
                </a:lnTo>
                <a:lnTo>
                  <a:pt x="54759" y="82139"/>
                </a:lnTo>
                <a:lnTo>
                  <a:pt x="54759" y="68288"/>
                </a:lnTo>
                <a:lnTo>
                  <a:pt x="27380" y="68288"/>
                </a:lnTo>
                <a:close/>
                <a:moveTo>
                  <a:pt x="54759" y="288614"/>
                </a:moveTo>
                <a:lnTo>
                  <a:pt x="54759" y="302465"/>
                </a:lnTo>
                <a:cubicBezTo>
                  <a:pt x="54759" y="306330"/>
                  <a:pt x="56048" y="309873"/>
                  <a:pt x="58625" y="312450"/>
                </a:cubicBezTo>
                <a:cubicBezTo>
                  <a:pt x="61202" y="315027"/>
                  <a:pt x="64423" y="316316"/>
                  <a:pt x="68610" y="316316"/>
                </a:cubicBezTo>
                <a:cubicBezTo>
                  <a:pt x="72476" y="316316"/>
                  <a:pt x="76019" y="315027"/>
                  <a:pt x="78596" y="312450"/>
                </a:cubicBezTo>
                <a:cubicBezTo>
                  <a:pt x="81172" y="309873"/>
                  <a:pt x="82461" y="306652"/>
                  <a:pt x="82461" y="302465"/>
                </a:cubicBezTo>
                <a:lnTo>
                  <a:pt x="82461" y="288614"/>
                </a:lnTo>
                <a:lnTo>
                  <a:pt x="68610" y="288614"/>
                </a:lnTo>
                <a:lnTo>
                  <a:pt x="54759" y="288614"/>
                </a:lnTo>
                <a:close/>
                <a:moveTo>
                  <a:pt x="82139" y="95990"/>
                </a:moveTo>
                <a:lnTo>
                  <a:pt x="82139" y="260912"/>
                </a:lnTo>
                <a:lnTo>
                  <a:pt x="302142" y="260912"/>
                </a:lnTo>
                <a:lnTo>
                  <a:pt x="302142" y="95990"/>
                </a:lnTo>
                <a:lnTo>
                  <a:pt x="274763" y="95990"/>
                </a:lnTo>
                <a:lnTo>
                  <a:pt x="274763" y="109841"/>
                </a:lnTo>
                <a:lnTo>
                  <a:pt x="274763" y="123692"/>
                </a:lnTo>
                <a:lnTo>
                  <a:pt x="260912" y="123692"/>
                </a:lnTo>
                <a:lnTo>
                  <a:pt x="123369" y="123692"/>
                </a:lnTo>
                <a:lnTo>
                  <a:pt x="109519" y="123692"/>
                </a:lnTo>
                <a:lnTo>
                  <a:pt x="109519" y="109841"/>
                </a:lnTo>
                <a:lnTo>
                  <a:pt x="109519" y="95990"/>
                </a:lnTo>
                <a:lnTo>
                  <a:pt x="82139" y="95990"/>
                </a:lnTo>
                <a:close/>
                <a:moveTo>
                  <a:pt x="123369" y="151071"/>
                </a:moveTo>
                <a:lnTo>
                  <a:pt x="150749" y="151071"/>
                </a:lnTo>
                <a:lnTo>
                  <a:pt x="150749" y="178451"/>
                </a:lnTo>
                <a:lnTo>
                  <a:pt x="123369" y="178451"/>
                </a:lnTo>
                <a:lnTo>
                  <a:pt x="123369" y="151071"/>
                </a:lnTo>
                <a:close/>
                <a:moveTo>
                  <a:pt x="123369" y="206153"/>
                </a:moveTo>
                <a:lnTo>
                  <a:pt x="150749" y="206153"/>
                </a:lnTo>
                <a:lnTo>
                  <a:pt x="150749" y="233532"/>
                </a:lnTo>
                <a:lnTo>
                  <a:pt x="123369" y="233532"/>
                </a:lnTo>
                <a:lnTo>
                  <a:pt x="123369" y="206153"/>
                </a:lnTo>
                <a:close/>
                <a:moveTo>
                  <a:pt x="137220" y="27380"/>
                </a:moveTo>
                <a:lnTo>
                  <a:pt x="137220" y="95990"/>
                </a:lnTo>
                <a:lnTo>
                  <a:pt x="247061" y="95990"/>
                </a:lnTo>
                <a:lnTo>
                  <a:pt x="247061" y="27380"/>
                </a:lnTo>
                <a:lnTo>
                  <a:pt x="137220" y="27380"/>
                </a:lnTo>
                <a:close/>
                <a:moveTo>
                  <a:pt x="178451" y="151071"/>
                </a:moveTo>
                <a:lnTo>
                  <a:pt x="205831" y="151071"/>
                </a:lnTo>
                <a:lnTo>
                  <a:pt x="205831" y="178451"/>
                </a:lnTo>
                <a:lnTo>
                  <a:pt x="178451" y="178451"/>
                </a:lnTo>
                <a:lnTo>
                  <a:pt x="178451" y="151071"/>
                </a:lnTo>
                <a:close/>
                <a:moveTo>
                  <a:pt x="178451" y="206153"/>
                </a:moveTo>
                <a:lnTo>
                  <a:pt x="205831" y="206153"/>
                </a:lnTo>
                <a:lnTo>
                  <a:pt x="205831" y="233532"/>
                </a:lnTo>
                <a:lnTo>
                  <a:pt x="178451" y="233532"/>
                </a:lnTo>
                <a:lnTo>
                  <a:pt x="178451" y="206153"/>
                </a:lnTo>
                <a:close/>
                <a:moveTo>
                  <a:pt x="233532" y="151071"/>
                </a:moveTo>
                <a:lnTo>
                  <a:pt x="260912" y="151071"/>
                </a:lnTo>
                <a:lnTo>
                  <a:pt x="260912" y="178451"/>
                </a:lnTo>
                <a:lnTo>
                  <a:pt x="233532" y="178451"/>
                </a:lnTo>
                <a:lnTo>
                  <a:pt x="233532" y="151071"/>
                </a:lnTo>
                <a:close/>
                <a:moveTo>
                  <a:pt x="233532" y="206153"/>
                </a:moveTo>
                <a:lnTo>
                  <a:pt x="260912" y="206153"/>
                </a:lnTo>
                <a:lnTo>
                  <a:pt x="260912" y="233532"/>
                </a:lnTo>
                <a:lnTo>
                  <a:pt x="233532" y="233532"/>
                </a:lnTo>
                <a:lnTo>
                  <a:pt x="233532" y="206153"/>
                </a:lnTo>
                <a:close/>
              </a:path>
            </a:pathLst>
          </a:custGeom>
          <a:solidFill>
            <a:schemeClr val="tx1"/>
          </a:solidFill>
          <a:ln w="3221" cap="flat">
            <a:noFill/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EBF38A05-4ED2-4E85-96E9-A960F043B224}"/>
              </a:ext>
            </a:extLst>
          </p:cNvPr>
          <p:cNvSpPr/>
          <p:nvPr/>
        </p:nvSpPr>
        <p:spPr>
          <a:xfrm>
            <a:off x="9058810" y="4366166"/>
            <a:ext cx="265509" cy="181790"/>
          </a:xfrm>
          <a:custGeom>
            <a:avLst/>
            <a:gdLst>
              <a:gd name="connsiteX0" fmla="*/ 0 w 357546"/>
              <a:gd name="connsiteY0" fmla="*/ 0 h 244806"/>
              <a:gd name="connsiteX1" fmla="*/ 13851 w 357546"/>
              <a:gd name="connsiteY1" fmla="*/ 0 h 244806"/>
              <a:gd name="connsiteX2" fmla="*/ 343695 w 357546"/>
              <a:gd name="connsiteY2" fmla="*/ 0 h 244806"/>
              <a:gd name="connsiteX3" fmla="*/ 357546 w 357546"/>
              <a:gd name="connsiteY3" fmla="*/ 0 h 244806"/>
              <a:gd name="connsiteX4" fmla="*/ 357546 w 357546"/>
              <a:gd name="connsiteY4" fmla="*/ 13851 h 244806"/>
              <a:gd name="connsiteX5" fmla="*/ 357546 w 357546"/>
              <a:gd name="connsiteY5" fmla="*/ 233855 h 244806"/>
              <a:gd name="connsiteX6" fmla="*/ 357546 w 357546"/>
              <a:gd name="connsiteY6" fmla="*/ 247705 h 244806"/>
              <a:gd name="connsiteX7" fmla="*/ 343695 w 357546"/>
              <a:gd name="connsiteY7" fmla="*/ 247705 h 244806"/>
              <a:gd name="connsiteX8" fmla="*/ 13851 w 357546"/>
              <a:gd name="connsiteY8" fmla="*/ 247705 h 244806"/>
              <a:gd name="connsiteX9" fmla="*/ 0 w 357546"/>
              <a:gd name="connsiteY9" fmla="*/ 247705 h 244806"/>
              <a:gd name="connsiteX10" fmla="*/ 0 w 357546"/>
              <a:gd name="connsiteY10" fmla="*/ 233855 h 244806"/>
              <a:gd name="connsiteX11" fmla="*/ 0 w 357546"/>
              <a:gd name="connsiteY11" fmla="*/ 13851 h 244806"/>
              <a:gd name="connsiteX12" fmla="*/ 0 w 357546"/>
              <a:gd name="connsiteY12" fmla="*/ 0 h 244806"/>
              <a:gd name="connsiteX13" fmla="*/ 27380 w 357546"/>
              <a:gd name="connsiteY13" fmla="*/ 39298 h 244806"/>
              <a:gd name="connsiteX14" fmla="*/ 27380 w 357546"/>
              <a:gd name="connsiteY14" fmla="*/ 219682 h 244806"/>
              <a:gd name="connsiteX15" fmla="*/ 329522 w 357546"/>
              <a:gd name="connsiteY15" fmla="*/ 219682 h 244806"/>
              <a:gd name="connsiteX16" fmla="*/ 329522 w 357546"/>
              <a:gd name="connsiteY16" fmla="*/ 39298 h 244806"/>
              <a:gd name="connsiteX17" fmla="*/ 186182 w 357546"/>
              <a:gd name="connsiteY17" fmla="*/ 135610 h 244806"/>
              <a:gd name="connsiteX18" fmla="*/ 178451 w 357546"/>
              <a:gd name="connsiteY18" fmla="*/ 139797 h 244806"/>
              <a:gd name="connsiteX19" fmla="*/ 170720 w 357546"/>
              <a:gd name="connsiteY19" fmla="*/ 135610 h 244806"/>
              <a:gd name="connsiteX20" fmla="*/ 27380 w 357546"/>
              <a:gd name="connsiteY20" fmla="*/ 39298 h 244806"/>
              <a:gd name="connsiteX21" fmla="*/ 59269 w 357546"/>
              <a:gd name="connsiteY21" fmla="*/ 27380 h 244806"/>
              <a:gd name="connsiteX22" fmla="*/ 178773 w 357546"/>
              <a:gd name="connsiteY22" fmla="*/ 106297 h 244806"/>
              <a:gd name="connsiteX23" fmla="*/ 298277 w 357546"/>
              <a:gd name="connsiteY23" fmla="*/ 27380 h 244806"/>
              <a:gd name="connsiteX24" fmla="*/ 59269 w 357546"/>
              <a:gd name="connsiteY24" fmla="*/ 27380 h 24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57546" h="244806">
                <a:moveTo>
                  <a:pt x="0" y="0"/>
                </a:moveTo>
                <a:lnTo>
                  <a:pt x="13851" y="0"/>
                </a:lnTo>
                <a:lnTo>
                  <a:pt x="343695" y="0"/>
                </a:lnTo>
                <a:lnTo>
                  <a:pt x="357546" y="0"/>
                </a:lnTo>
                <a:lnTo>
                  <a:pt x="357546" y="13851"/>
                </a:lnTo>
                <a:lnTo>
                  <a:pt x="357546" y="233855"/>
                </a:lnTo>
                <a:lnTo>
                  <a:pt x="357546" y="247705"/>
                </a:lnTo>
                <a:lnTo>
                  <a:pt x="343695" y="247705"/>
                </a:lnTo>
                <a:lnTo>
                  <a:pt x="13851" y="247705"/>
                </a:lnTo>
                <a:lnTo>
                  <a:pt x="0" y="247705"/>
                </a:lnTo>
                <a:lnTo>
                  <a:pt x="0" y="233855"/>
                </a:lnTo>
                <a:lnTo>
                  <a:pt x="0" y="13851"/>
                </a:lnTo>
                <a:lnTo>
                  <a:pt x="0" y="0"/>
                </a:lnTo>
                <a:close/>
                <a:moveTo>
                  <a:pt x="27380" y="39298"/>
                </a:moveTo>
                <a:lnTo>
                  <a:pt x="27380" y="219682"/>
                </a:lnTo>
                <a:lnTo>
                  <a:pt x="329522" y="219682"/>
                </a:lnTo>
                <a:lnTo>
                  <a:pt x="329522" y="39298"/>
                </a:lnTo>
                <a:lnTo>
                  <a:pt x="186182" y="135610"/>
                </a:lnTo>
                <a:lnTo>
                  <a:pt x="178451" y="139797"/>
                </a:lnTo>
                <a:lnTo>
                  <a:pt x="170720" y="135610"/>
                </a:lnTo>
                <a:lnTo>
                  <a:pt x="27380" y="39298"/>
                </a:lnTo>
                <a:close/>
                <a:moveTo>
                  <a:pt x="59269" y="27380"/>
                </a:moveTo>
                <a:lnTo>
                  <a:pt x="178773" y="106297"/>
                </a:lnTo>
                <a:lnTo>
                  <a:pt x="298277" y="27380"/>
                </a:lnTo>
                <a:lnTo>
                  <a:pt x="59269" y="27380"/>
                </a:lnTo>
                <a:close/>
              </a:path>
            </a:pathLst>
          </a:custGeom>
          <a:solidFill>
            <a:schemeClr val="tx1"/>
          </a:solidFill>
          <a:ln w="3221" cap="flat">
            <a:noFill/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  <p:pic>
        <p:nvPicPr>
          <p:cNvPr id="22" name="Grafik 11">
            <a:extLst>
              <a:ext uri="{FF2B5EF4-FFF2-40B4-BE49-F238E27FC236}">
                <a16:creationId xmlns:a16="http://schemas.microsoft.com/office/drawing/2014/main" id="{40F585FE-9B47-4018-8453-350D13FAC591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16"/>
          <a:stretch/>
        </p:blipFill>
        <p:spPr bwMode="auto">
          <a:xfrm>
            <a:off x="876649" y="1391852"/>
            <a:ext cx="3735683" cy="415608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3" name="Textfeld 15">
            <a:extLst>
              <a:ext uri="{FF2B5EF4-FFF2-40B4-BE49-F238E27FC236}">
                <a16:creationId xmlns:a16="http://schemas.microsoft.com/office/drawing/2014/main" id="{AA3FF084-528A-496F-BE50-3D304BE0D369}"/>
              </a:ext>
            </a:extLst>
          </p:cNvPr>
          <p:cNvSpPr txBox="1"/>
          <p:nvPr/>
        </p:nvSpPr>
        <p:spPr>
          <a:xfrm>
            <a:off x="2245739" y="5575210"/>
            <a:ext cx="19672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Sachsen-Anhalt</a:t>
            </a:r>
            <a:endParaRPr lang="de-DE" dirty="0"/>
          </a:p>
          <a:p>
            <a:r>
              <a:rPr lang="de-DE" b="1" dirty="0"/>
              <a:t>#moderndenken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048830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9">
            <a:extLst>
              <a:ext uri="{FF2B5EF4-FFF2-40B4-BE49-F238E27FC236}">
                <a16:creationId xmlns:a16="http://schemas.microsoft.com/office/drawing/2014/main" id="{C7FA33FF-088D-4F16-95A2-2C64D353DE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A376EFB1-01CF-419F-ABF1-2AF02BBFC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09160" cy="6858000"/>
          </a:xfrm>
          <a:prstGeom prst="rect">
            <a:avLst/>
          </a:prstGeom>
          <a:solidFill>
            <a:schemeClr val="tx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: Shape 13">
            <a:extLst>
              <a:ext uri="{FF2B5EF4-FFF2-40B4-BE49-F238E27FC236}">
                <a16:creationId xmlns:a16="http://schemas.microsoft.com/office/drawing/2014/main" id="{FF9DEA15-78BD-4750-AA18-B9F28A6D5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284331" cy="6858000"/>
          </a:xfrm>
          <a:custGeom>
            <a:avLst/>
            <a:gdLst>
              <a:gd name="connsiteX0" fmla="*/ 0 w 4319042"/>
              <a:gd name="connsiteY0" fmla="*/ 0 h 6858000"/>
              <a:gd name="connsiteX1" fmla="*/ 1142888 w 4319042"/>
              <a:gd name="connsiteY1" fmla="*/ 0 h 6858000"/>
              <a:gd name="connsiteX2" fmla="*/ 4319042 w 4319042"/>
              <a:gd name="connsiteY2" fmla="*/ 6858000 h 6858000"/>
              <a:gd name="connsiteX3" fmla="*/ 0 w 431904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9042" h="6858000">
                <a:moveTo>
                  <a:pt x="0" y="0"/>
                </a:moveTo>
                <a:lnTo>
                  <a:pt x="1142888" y="0"/>
                </a:lnTo>
                <a:lnTo>
                  <a:pt x="431904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BC44353-E004-4783-B99E-B759AB7508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344" y="640080"/>
            <a:ext cx="4445808" cy="52578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"</a:t>
            </a:r>
            <a:r>
              <a:rPr lang="en-US" sz="44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Einer</a:t>
            </a:r>
            <a:r>
              <a:rPr lang="en-US" sz="4400" dirty="0">
                <a:solidFill>
                  <a:schemeClr val="bg1"/>
                </a:solidFill>
                <a:latin typeface="+mj-lt"/>
                <a:cs typeface="+mj-cs"/>
              </a:rPr>
              <a:t> </a:t>
            </a:r>
            <a:r>
              <a:rPr lang="en-US" sz="44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für</a:t>
            </a:r>
            <a:r>
              <a:rPr lang="en-US" sz="4400" dirty="0">
                <a:solidFill>
                  <a:schemeClr val="bg1"/>
                </a:solidFill>
                <a:latin typeface="+mj-lt"/>
                <a:cs typeface="+mj-cs"/>
              </a:rPr>
              <a:t> </a:t>
            </a:r>
            <a:r>
              <a:rPr lang="en-US" sz="44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Alle": </a:t>
            </a:r>
            <a:r>
              <a:rPr lang="en-US" sz="44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Grundlagen</a:t>
            </a:r>
            <a:endParaRPr lang="en-US" sz="44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Inhaltsplatzhalter 3">
            <a:extLst>
              <a:ext uri="{FF2B5EF4-FFF2-40B4-BE49-F238E27FC236}">
                <a16:creationId xmlns:a16="http://schemas.microsoft.com/office/drawing/2014/main" id="{0C97A553-9917-4A64-BC20-CF944DCCA0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58384" y="640081"/>
            <a:ext cx="5922192" cy="52578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accent1"/>
                </a:solidFill>
                <a:latin typeface="+mn-lt"/>
                <a:cs typeface="+mn-cs"/>
              </a:rPr>
              <a:t>Definition</a:t>
            </a:r>
            <a:r>
              <a:rPr lang="en-US" sz="1800" dirty="0">
                <a:latin typeface="+mn-lt"/>
                <a:cs typeface="+mn-cs"/>
              </a:rPr>
              <a:t>: „</a:t>
            </a:r>
            <a:r>
              <a:rPr lang="en-US" sz="1800" i="1" dirty="0" err="1">
                <a:latin typeface="+mn-lt"/>
                <a:cs typeface="+mn-cs"/>
              </a:rPr>
              <a:t>Einer</a:t>
            </a:r>
            <a:r>
              <a:rPr lang="en-US" sz="1800" i="1" dirty="0">
                <a:latin typeface="+mn-lt"/>
                <a:cs typeface="+mn-cs"/>
              </a:rPr>
              <a:t> </a:t>
            </a:r>
            <a:r>
              <a:rPr lang="en-US" sz="1800" i="1" dirty="0" err="1">
                <a:latin typeface="+mn-lt"/>
                <a:cs typeface="+mn-cs"/>
              </a:rPr>
              <a:t>für</a:t>
            </a:r>
            <a:r>
              <a:rPr lang="en-US" sz="1800" i="1" dirty="0">
                <a:latin typeface="+mn-lt"/>
                <a:cs typeface="+mn-cs"/>
              </a:rPr>
              <a:t> Alle" (</a:t>
            </a:r>
            <a:r>
              <a:rPr lang="en-US" sz="1800" i="1" dirty="0" err="1">
                <a:latin typeface="+mn-lt"/>
                <a:cs typeface="+mn-cs"/>
              </a:rPr>
              <a:t>EfA</a:t>
            </a:r>
            <a:r>
              <a:rPr lang="en-US" sz="1800" i="1" dirty="0">
                <a:latin typeface="+mn-lt"/>
                <a:cs typeface="+mn-cs"/>
              </a:rPr>
              <a:t>) </a:t>
            </a:r>
            <a:r>
              <a:rPr lang="en-US" sz="1800" i="1" dirty="0" err="1">
                <a:latin typeface="+mn-lt"/>
                <a:cs typeface="+mn-cs"/>
              </a:rPr>
              <a:t>bedeutet</a:t>
            </a:r>
            <a:r>
              <a:rPr lang="en-US" sz="1800" i="1" dirty="0">
                <a:latin typeface="+mn-lt"/>
                <a:cs typeface="+mn-cs"/>
              </a:rPr>
              <a:t>, </a:t>
            </a:r>
            <a:r>
              <a:rPr lang="en-US" sz="1800" i="1" dirty="0" err="1">
                <a:latin typeface="+mn-lt"/>
                <a:cs typeface="+mn-cs"/>
              </a:rPr>
              <a:t>dass</a:t>
            </a:r>
            <a:r>
              <a:rPr lang="en-US" sz="1800" i="1" dirty="0">
                <a:latin typeface="+mn-lt"/>
                <a:cs typeface="+mn-cs"/>
              </a:rPr>
              <a:t> </a:t>
            </a:r>
            <a:r>
              <a:rPr lang="en-US" sz="1800" i="1" dirty="0" err="1">
                <a:latin typeface="+mn-lt"/>
                <a:cs typeface="+mn-cs"/>
              </a:rPr>
              <a:t>ein</a:t>
            </a:r>
            <a:r>
              <a:rPr lang="en-US" sz="1800" i="1" dirty="0">
                <a:latin typeface="+mn-lt"/>
                <a:cs typeface="+mn-cs"/>
              </a:rPr>
              <a:t> Land </a:t>
            </a:r>
            <a:r>
              <a:rPr lang="en-US" sz="1800" i="1" dirty="0" err="1">
                <a:latin typeface="+mn-lt"/>
                <a:cs typeface="+mn-cs"/>
              </a:rPr>
              <a:t>eine</a:t>
            </a:r>
            <a:r>
              <a:rPr lang="en-US" sz="1800" i="1" dirty="0">
                <a:latin typeface="+mn-lt"/>
                <a:cs typeface="+mn-cs"/>
              </a:rPr>
              <a:t> Online-</a:t>
            </a:r>
            <a:r>
              <a:rPr lang="en-US" sz="1800" i="1" dirty="0" err="1">
                <a:latin typeface="+mn-lt"/>
                <a:cs typeface="+mn-cs"/>
              </a:rPr>
              <a:t>Lösung</a:t>
            </a:r>
            <a:r>
              <a:rPr lang="en-US" sz="1800" i="1" dirty="0">
                <a:latin typeface="+mn-lt"/>
                <a:cs typeface="+mn-cs"/>
              </a:rPr>
              <a:t> </a:t>
            </a:r>
            <a:r>
              <a:rPr lang="en-US" sz="1800" i="1" dirty="0" err="1">
                <a:latin typeface="+mn-lt"/>
                <a:cs typeface="+mn-cs"/>
              </a:rPr>
              <a:t>für</a:t>
            </a:r>
            <a:r>
              <a:rPr lang="en-US" sz="1800" i="1" dirty="0">
                <a:latin typeface="+mn-lt"/>
                <a:cs typeface="+mn-cs"/>
              </a:rPr>
              <a:t> </a:t>
            </a:r>
            <a:r>
              <a:rPr lang="en-US" sz="1800" i="1" dirty="0" err="1">
                <a:latin typeface="+mn-lt"/>
                <a:cs typeface="+mn-cs"/>
              </a:rPr>
              <a:t>eine</a:t>
            </a:r>
            <a:r>
              <a:rPr lang="en-US" sz="1800" i="1" dirty="0">
                <a:latin typeface="+mn-lt"/>
                <a:cs typeface="+mn-cs"/>
              </a:rPr>
              <a:t> </a:t>
            </a:r>
            <a:r>
              <a:rPr lang="en-US" sz="1800" i="1" dirty="0" err="1">
                <a:latin typeface="+mn-lt"/>
                <a:cs typeface="+mn-cs"/>
              </a:rPr>
              <a:t>Verwaltungsleistung</a:t>
            </a:r>
            <a:r>
              <a:rPr lang="en-US" sz="1800" i="1" dirty="0">
                <a:latin typeface="+mn-lt"/>
                <a:cs typeface="+mn-cs"/>
              </a:rPr>
              <a:t> </a:t>
            </a:r>
            <a:r>
              <a:rPr lang="en-US" sz="1800" i="1" dirty="0" err="1">
                <a:latin typeface="+mn-lt"/>
                <a:cs typeface="+mn-cs"/>
              </a:rPr>
              <a:t>ein</a:t>
            </a:r>
            <a:r>
              <a:rPr lang="en-US" sz="1800" i="1" dirty="0">
                <a:latin typeface="+mn-lt"/>
                <a:cs typeface="+mn-cs"/>
              </a:rPr>
              <a:t> Mal </a:t>
            </a:r>
            <a:r>
              <a:rPr lang="en-US" sz="1800" i="1" dirty="0" err="1">
                <a:latin typeface="+mn-lt"/>
                <a:cs typeface="+mn-cs"/>
              </a:rPr>
              <a:t>zentral</a:t>
            </a:r>
            <a:r>
              <a:rPr lang="en-US" sz="1800" i="1" dirty="0">
                <a:latin typeface="+mn-lt"/>
                <a:cs typeface="+mn-cs"/>
              </a:rPr>
              <a:t> mit </a:t>
            </a:r>
            <a:r>
              <a:rPr lang="en-US" sz="1800" i="1" dirty="0" err="1">
                <a:latin typeface="+mn-lt"/>
                <a:cs typeface="+mn-cs"/>
              </a:rPr>
              <a:t>Landes</a:t>
            </a:r>
            <a:r>
              <a:rPr lang="en-US" sz="1800" i="1" dirty="0">
                <a:latin typeface="+mn-lt"/>
                <a:cs typeface="+mn-cs"/>
              </a:rPr>
              <a:t>-IT-</a:t>
            </a:r>
            <a:r>
              <a:rPr lang="en-US" sz="1800" i="1" dirty="0" err="1">
                <a:latin typeface="+mn-lt"/>
                <a:cs typeface="+mn-cs"/>
              </a:rPr>
              <a:t>Dienstleister</a:t>
            </a:r>
            <a:r>
              <a:rPr lang="en-US" sz="1800" i="1" dirty="0">
                <a:latin typeface="+mn-lt"/>
                <a:cs typeface="+mn-cs"/>
              </a:rPr>
              <a:t> </a:t>
            </a:r>
            <a:r>
              <a:rPr lang="en-US" sz="1800" i="1" dirty="0" err="1">
                <a:latin typeface="+mn-lt"/>
                <a:cs typeface="+mn-cs"/>
              </a:rPr>
              <a:t>entwickelt</a:t>
            </a:r>
            <a:r>
              <a:rPr lang="en-US" sz="1800" i="1" dirty="0">
                <a:latin typeface="+mn-lt"/>
                <a:cs typeface="+mn-cs"/>
              </a:rPr>
              <a:t> und </a:t>
            </a:r>
            <a:r>
              <a:rPr lang="en-US" sz="1800" i="1" dirty="0" err="1">
                <a:latin typeface="+mn-lt"/>
                <a:cs typeface="+mn-cs"/>
              </a:rPr>
              <a:t>betreibt</a:t>
            </a:r>
            <a:r>
              <a:rPr lang="en-US" sz="1800" i="1" dirty="0">
                <a:latin typeface="+mn-lt"/>
                <a:cs typeface="+mn-cs"/>
              </a:rPr>
              <a:t> </a:t>
            </a:r>
            <a:r>
              <a:rPr lang="en-US" sz="1800" i="1" dirty="0" err="1">
                <a:latin typeface="+mn-lt"/>
                <a:cs typeface="+mn-cs"/>
              </a:rPr>
              <a:t>sowie</a:t>
            </a:r>
            <a:r>
              <a:rPr lang="en-US" sz="1800" i="1" dirty="0">
                <a:latin typeface="+mn-lt"/>
                <a:cs typeface="+mn-cs"/>
              </a:rPr>
              <a:t> </a:t>
            </a:r>
            <a:r>
              <a:rPr lang="en-US" sz="1800" i="1" dirty="0" err="1">
                <a:latin typeface="+mn-lt"/>
                <a:cs typeface="+mn-cs"/>
              </a:rPr>
              <a:t>anderen</a:t>
            </a:r>
            <a:r>
              <a:rPr lang="en-US" sz="1800" i="1" dirty="0">
                <a:latin typeface="+mn-lt"/>
                <a:cs typeface="+mn-cs"/>
              </a:rPr>
              <a:t> </a:t>
            </a:r>
            <a:r>
              <a:rPr lang="en-US" sz="1800" i="1" dirty="0" err="1">
                <a:latin typeface="+mn-lt"/>
                <a:cs typeface="+mn-cs"/>
              </a:rPr>
              <a:t>Ländern</a:t>
            </a:r>
            <a:r>
              <a:rPr lang="en-US" sz="1800" i="1" dirty="0">
                <a:latin typeface="+mn-lt"/>
                <a:cs typeface="+mn-cs"/>
              </a:rPr>
              <a:t> </a:t>
            </a:r>
            <a:r>
              <a:rPr lang="en-US" sz="1800" i="1" dirty="0" err="1">
                <a:latin typeface="+mn-lt"/>
                <a:cs typeface="+mn-cs"/>
              </a:rPr>
              <a:t>zur</a:t>
            </a:r>
            <a:r>
              <a:rPr lang="en-US" sz="1800" i="1" dirty="0">
                <a:latin typeface="+mn-lt"/>
                <a:cs typeface="+mn-cs"/>
              </a:rPr>
              <a:t> </a:t>
            </a:r>
            <a:r>
              <a:rPr lang="en-US" sz="1800" i="1" dirty="0" err="1">
                <a:latin typeface="+mn-lt"/>
                <a:cs typeface="+mn-cs"/>
              </a:rPr>
              <a:t>Mitnutzung</a:t>
            </a:r>
            <a:r>
              <a:rPr lang="en-US" sz="1800" i="1" dirty="0">
                <a:latin typeface="+mn-lt"/>
                <a:cs typeface="+mn-cs"/>
              </a:rPr>
              <a:t> </a:t>
            </a:r>
            <a:r>
              <a:rPr lang="en-US" sz="1800" i="1" dirty="0" err="1">
                <a:latin typeface="+mn-lt"/>
                <a:cs typeface="+mn-cs"/>
              </a:rPr>
              <a:t>bereit</a:t>
            </a:r>
            <a:r>
              <a:rPr lang="en-US" sz="1800" i="1" dirty="0">
                <a:latin typeface="+mn-lt"/>
                <a:cs typeface="+mn-cs"/>
              </a:rPr>
              <a:t> </a:t>
            </a:r>
            <a:r>
              <a:rPr lang="en-US" sz="1800" i="1" dirty="0" err="1">
                <a:latin typeface="+mn-lt"/>
                <a:cs typeface="+mn-cs"/>
              </a:rPr>
              <a:t>stellt</a:t>
            </a:r>
            <a:r>
              <a:rPr lang="en-US" sz="1800" i="1" dirty="0">
                <a:latin typeface="+mn-lt"/>
                <a:cs typeface="+mn-cs"/>
              </a:rPr>
              <a:t>“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>
              <a:latin typeface="+mn-lt"/>
              <a:cs typeface="+mn-cs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1" dirty="0" err="1">
                <a:solidFill>
                  <a:schemeClr val="accent1"/>
                </a:solidFill>
                <a:latin typeface="+mn-lt"/>
                <a:cs typeface="+mn-cs"/>
              </a:rPr>
              <a:t>EfA</a:t>
            </a:r>
            <a:r>
              <a:rPr lang="en-US" sz="1800" b="1" dirty="0">
                <a:solidFill>
                  <a:schemeClr val="accent1"/>
                </a:solidFill>
                <a:latin typeface="+mn-lt"/>
                <a:cs typeface="+mn-cs"/>
              </a:rPr>
              <a:t> </a:t>
            </a:r>
            <a:r>
              <a:rPr lang="en-US" sz="1800" b="1" dirty="0" err="1">
                <a:solidFill>
                  <a:schemeClr val="accent1"/>
                </a:solidFill>
                <a:latin typeface="+mn-lt"/>
                <a:cs typeface="+mn-cs"/>
              </a:rPr>
              <a:t>Mindestanforderungen</a:t>
            </a:r>
            <a:r>
              <a:rPr lang="en-US" sz="1800" b="1" dirty="0">
                <a:solidFill>
                  <a:schemeClr val="accent1"/>
                </a:solidFill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müssen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erfüllt</a:t>
            </a:r>
            <a:r>
              <a:rPr lang="en-US" sz="1800" dirty="0">
                <a:latin typeface="+mn-lt"/>
                <a:cs typeface="+mn-cs"/>
              </a:rPr>
              <a:t> sein, </a:t>
            </a:r>
            <a:r>
              <a:rPr lang="en-US" sz="1800" dirty="0" err="1">
                <a:latin typeface="+mn-lt"/>
                <a:cs typeface="+mn-cs"/>
              </a:rPr>
              <a:t>siehe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>
                <a:latin typeface="+mn-lt"/>
                <a:cs typeface="+mn-cs"/>
                <a:hlinkClick r:id="rId2"/>
              </a:rPr>
              <a:t>OZG-</a:t>
            </a:r>
            <a:r>
              <a:rPr lang="en-US" sz="1800" dirty="0" err="1">
                <a:latin typeface="+mn-lt"/>
                <a:cs typeface="+mn-cs"/>
                <a:hlinkClick r:id="rId2"/>
              </a:rPr>
              <a:t>Leitfaden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Kapitel</a:t>
            </a:r>
            <a:r>
              <a:rPr lang="en-US" sz="1800" dirty="0">
                <a:latin typeface="+mn-lt"/>
                <a:cs typeface="+mn-cs"/>
              </a:rPr>
              <a:t> 10.2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>
              <a:latin typeface="+mn-lt"/>
              <a:cs typeface="+mn-cs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accent1"/>
                </a:solidFill>
                <a:latin typeface="+mn-lt"/>
                <a:cs typeface="+mn-cs"/>
              </a:rPr>
              <a:t>Videos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zur</a:t>
            </a:r>
            <a:r>
              <a:rPr lang="en-US" sz="1800" dirty="0">
                <a:latin typeface="+mn-lt"/>
                <a:cs typeface="+mn-cs"/>
              </a:rPr>
              <a:t> </a:t>
            </a:r>
            <a:r>
              <a:rPr lang="en-US" sz="1800" dirty="0" err="1">
                <a:latin typeface="+mn-lt"/>
                <a:cs typeface="+mn-cs"/>
              </a:rPr>
              <a:t>Erklärung</a:t>
            </a:r>
            <a:r>
              <a:rPr lang="en-US" sz="1800" dirty="0">
                <a:latin typeface="+mn-lt"/>
                <a:cs typeface="+mn-cs"/>
              </a:rPr>
              <a:t> von </a:t>
            </a:r>
            <a:r>
              <a:rPr lang="en-US" sz="1800" dirty="0" err="1">
                <a:latin typeface="+mn-lt"/>
                <a:cs typeface="+mn-cs"/>
              </a:rPr>
              <a:t>EfA</a:t>
            </a:r>
            <a:r>
              <a:rPr lang="en-US" sz="1800" dirty="0">
                <a:latin typeface="+mn-lt"/>
                <a:cs typeface="+mn-cs"/>
              </a:rPr>
              <a:t> Link: </a:t>
            </a:r>
            <a:r>
              <a:rPr lang="en-US" sz="1800" dirty="0">
                <a:latin typeface="+mn-lt"/>
                <a:cs typeface="+mn-cs"/>
                <a:hlinkClick r:id="rId3"/>
              </a:rPr>
              <a:t>https://www.onlinezugangsgesetz.de/SharedDocs/kurzmeldungen/Webs/OZG/DE/2021/03_erklaervideos-zum-efa-prinzip.html</a:t>
            </a:r>
            <a:endParaRPr lang="en-US" sz="1800" dirty="0">
              <a:latin typeface="+mn-lt"/>
              <a:cs typeface="+mn-cs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>
              <a:latin typeface="+mn-lt"/>
              <a:cs typeface="+mn-cs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accent1"/>
                </a:solidFill>
                <a:latin typeface="+mn-lt"/>
                <a:cs typeface="+mn-cs"/>
              </a:rPr>
              <a:t>Link</a:t>
            </a:r>
            <a:r>
              <a:rPr lang="en-US" sz="1800" dirty="0">
                <a:latin typeface="+mn-lt"/>
                <a:cs typeface="+mn-cs"/>
              </a:rPr>
              <a:t>: OZG Sachsen-Anhalt (</a:t>
            </a:r>
            <a:r>
              <a:rPr lang="en-US" sz="1800" dirty="0" err="1">
                <a:latin typeface="+mn-lt"/>
                <a:cs typeface="+mn-cs"/>
              </a:rPr>
              <a:t>Dokumente</a:t>
            </a:r>
            <a:r>
              <a:rPr lang="en-US" sz="1800" dirty="0">
                <a:latin typeface="+mn-lt"/>
                <a:cs typeface="+mn-cs"/>
              </a:rPr>
              <a:t>, </a:t>
            </a:r>
            <a:r>
              <a:rPr lang="en-US" sz="1800" dirty="0" err="1">
                <a:latin typeface="+mn-lt"/>
                <a:cs typeface="+mn-cs"/>
              </a:rPr>
              <a:t>Aktuelles</a:t>
            </a:r>
            <a:r>
              <a:rPr lang="en-US" sz="1800" dirty="0">
                <a:latin typeface="+mn-lt"/>
                <a:cs typeface="+mn-cs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43203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feil: Chevron 89">
            <a:extLst>
              <a:ext uri="{FF2B5EF4-FFF2-40B4-BE49-F238E27FC236}">
                <a16:creationId xmlns:a16="http://schemas.microsoft.com/office/drawing/2014/main" id="{3B1F3E3B-E287-4B3E-8E9B-182B71BCA957}"/>
              </a:ext>
            </a:extLst>
          </p:cNvPr>
          <p:cNvSpPr/>
          <p:nvPr/>
        </p:nvSpPr>
        <p:spPr>
          <a:xfrm>
            <a:off x="9166580" y="2387027"/>
            <a:ext cx="2091554" cy="711923"/>
          </a:xfrm>
          <a:prstGeom prst="chevron">
            <a:avLst>
              <a:gd name="adj" fmla="val 32853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5280" tIns="13335" rIns="308609" bIns="13335" numCol="1" spcCol="1270" anchor="ctr" anchorCtr="0">
            <a:noAutofit/>
          </a:bodyPr>
          <a:lstStyle/>
          <a:p>
            <a:pPr marL="0" marR="0" lvl="0" indent="0" algn="ctr" defTabSz="4445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0" name="Ellipse 119">
            <a:hlinkClick r:id="rId3" action="ppaction://hlinksldjump"/>
            <a:extLst>
              <a:ext uri="{FF2B5EF4-FFF2-40B4-BE49-F238E27FC236}">
                <a16:creationId xmlns:a16="http://schemas.microsoft.com/office/drawing/2014/main" id="{5AEBCD8C-0DBA-46B3-897A-33A3EA981683}"/>
              </a:ext>
            </a:extLst>
          </p:cNvPr>
          <p:cNvSpPr/>
          <p:nvPr/>
        </p:nvSpPr>
        <p:spPr>
          <a:xfrm>
            <a:off x="10466827" y="2166239"/>
            <a:ext cx="576000" cy="576000"/>
          </a:xfrm>
          <a:prstGeom prst="ellipse">
            <a:avLst/>
          </a:prstGeom>
          <a:solidFill>
            <a:srgbClr val="FFB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9" name="Pfeil: Chevron 88">
            <a:extLst>
              <a:ext uri="{FF2B5EF4-FFF2-40B4-BE49-F238E27FC236}">
                <a16:creationId xmlns:a16="http://schemas.microsoft.com/office/drawing/2014/main" id="{70775291-7F97-4EAD-95ED-098DA5FEC545}"/>
              </a:ext>
            </a:extLst>
          </p:cNvPr>
          <p:cNvSpPr/>
          <p:nvPr/>
        </p:nvSpPr>
        <p:spPr>
          <a:xfrm>
            <a:off x="7174770" y="2387027"/>
            <a:ext cx="2091554" cy="711923"/>
          </a:xfrm>
          <a:prstGeom prst="chevron">
            <a:avLst>
              <a:gd name="adj" fmla="val 32853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5280" tIns="13335" rIns="308609" bIns="13335" numCol="1" spcCol="1270" anchor="ctr" anchorCtr="0">
            <a:noAutofit/>
          </a:bodyPr>
          <a:lstStyle/>
          <a:p>
            <a:pPr marL="0" marR="0" lvl="0" indent="0" algn="ctr" defTabSz="4445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1" name="Ellipse 100">
            <a:hlinkClick r:id="rId4" action="ppaction://hlinksldjump"/>
            <a:extLst>
              <a:ext uri="{FF2B5EF4-FFF2-40B4-BE49-F238E27FC236}">
                <a16:creationId xmlns:a16="http://schemas.microsoft.com/office/drawing/2014/main" id="{5AEBCD8C-0DBA-46B3-897A-33A3EA981683}"/>
              </a:ext>
            </a:extLst>
          </p:cNvPr>
          <p:cNvSpPr/>
          <p:nvPr/>
        </p:nvSpPr>
        <p:spPr>
          <a:xfrm>
            <a:off x="8459889" y="2146442"/>
            <a:ext cx="576000" cy="576000"/>
          </a:xfrm>
          <a:prstGeom prst="ellipse">
            <a:avLst/>
          </a:prstGeom>
          <a:solidFill>
            <a:srgbClr val="FFB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8" name="Pfeil: Chevron 87">
            <a:extLst>
              <a:ext uri="{FF2B5EF4-FFF2-40B4-BE49-F238E27FC236}">
                <a16:creationId xmlns:a16="http://schemas.microsoft.com/office/drawing/2014/main" id="{7528CE18-400E-4BC0-9EEA-EC3C2FAA203B}"/>
              </a:ext>
            </a:extLst>
          </p:cNvPr>
          <p:cNvSpPr/>
          <p:nvPr/>
        </p:nvSpPr>
        <p:spPr>
          <a:xfrm>
            <a:off x="5182959" y="2387027"/>
            <a:ext cx="2091554" cy="711923"/>
          </a:xfrm>
          <a:prstGeom prst="chevron">
            <a:avLst>
              <a:gd name="adj" fmla="val 32853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5280" tIns="13335" rIns="308609" bIns="13335" numCol="1" spcCol="1270" anchor="ctr" anchorCtr="0">
            <a:noAutofit/>
          </a:bodyPr>
          <a:lstStyle/>
          <a:p>
            <a:pPr marL="0" marR="0" lvl="0" indent="0" algn="ctr" defTabSz="4445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0" name="Ellipse 99">
            <a:hlinkClick r:id="rId5" action="ppaction://hlinksldjump"/>
            <a:extLst>
              <a:ext uri="{FF2B5EF4-FFF2-40B4-BE49-F238E27FC236}">
                <a16:creationId xmlns:a16="http://schemas.microsoft.com/office/drawing/2014/main" id="{5AEBCD8C-0DBA-46B3-897A-33A3EA981683}"/>
              </a:ext>
            </a:extLst>
          </p:cNvPr>
          <p:cNvSpPr/>
          <p:nvPr/>
        </p:nvSpPr>
        <p:spPr>
          <a:xfrm>
            <a:off x="6485386" y="2146442"/>
            <a:ext cx="576000" cy="576000"/>
          </a:xfrm>
          <a:prstGeom prst="ellipse">
            <a:avLst/>
          </a:prstGeom>
          <a:solidFill>
            <a:srgbClr val="FFB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1" name="Pfeil: Chevron 10">
            <a:extLst>
              <a:ext uri="{FF2B5EF4-FFF2-40B4-BE49-F238E27FC236}">
                <a16:creationId xmlns:a16="http://schemas.microsoft.com/office/drawing/2014/main" id="{F29BC5EA-F576-4C88-8209-78F5C5368080}"/>
              </a:ext>
            </a:extLst>
          </p:cNvPr>
          <p:cNvSpPr/>
          <p:nvPr/>
        </p:nvSpPr>
        <p:spPr>
          <a:xfrm>
            <a:off x="3191148" y="2387027"/>
            <a:ext cx="2091554" cy="711923"/>
          </a:xfrm>
          <a:prstGeom prst="chevron">
            <a:avLst>
              <a:gd name="adj" fmla="val 32853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5280" tIns="13335" rIns="308609" bIns="13335" numCol="1" spcCol="1270" anchor="ctr" anchorCtr="0">
            <a:noAutofit/>
          </a:bodyPr>
          <a:lstStyle/>
          <a:p>
            <a:pPr marL="0" marR="0" lvl="0" indent="0" algn="ctr" defTabSz="4445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9" name="Ellipse 98">
            <a:hlinkClick r:id="" action="ppaction://noaction"/>
            <a:extLst>
              <a:ext uri="{FF2B5EF4-FFF2-40B4-BE49-F238E27FC236}">
                <a16:creationId xmlns:a16="http://schemas.microsoft.com/office/drawing/2014/main" id="{5AEBCD8C-0DBA-46B3-897A-33A3EA981683}"/>
              </a:ext>
            </a:extLst>
          </p:cNvPr>
          <p:cNvSpPr/>
          <p:nvPr/>
        </p:nvSpPr>
        <p:spPr>
          <a:xfrm>
            <a:off x="4460432" y="2119675"/>
            <a:ext cx="576000" cy="576000"/>
          </a:xfrm>
          <a:prstGeom prst="ellipse">
            <a:avLst/>
          </a:prstGeom>
          <a:solidFill>
            <a:srgbClr val="FFB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4" name="Pfeil: Chevron 83">
            <a:extLst>
              <a:ext uri="{FF2B5EF4-FFF2-40B4-BE49-F238E27FC236}">
                <a16:creationId xmlns:a16="http://schemas.microsoft.com/office/drawing/2014/main" id="{D3ACC097-365A-4E0B-8889-A6472A284125}"/>
              </a:ext>
            </a:extLst>
          </p:cNvPr>
          <p:cNvSpPr/>
          <p:nvPr/>
        </p:nvSpPr>
        <p:spPr>
          <a:xfrm>
            <a:off x="1200494" y="2387027"/>
            <a:ext cx="2091554" cy="711923"/>
          </a:xfrm>
          <a:prstGeom prst="chevron">
            <a:avLst>
              <a:gd name="adj" fmla="val 32853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5280" tIns="13335" rIns="308609" bIns="13335" numCol="1" spcCol="1270" anchor="ctr" anchorCtr="0">
            <a:noAutofit/>
          </a:bodyPr>
          <a:lstStyle/>
          <a:p>
            <a:pPr marL="0" marR="0" lvl="0" indent="0" algn="ctr" defTabSz="4445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FF31C1-E098-476F-B11D-38FFB9BA82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9416" y="3845"/>
            <a:ext cx="8393320" cy="904875"/>
          </a:xfrm>
        </p:spPr>
        <p:txBody>
          <a:bodyPr/>
          <a:lstStyle/>
          <a:p>
            <a:r>
              <a:rPr lang="de-DE" dirty="0"/>
              <a:t>PHASEN &amp; MEILENSTEINE</a:t>
            </a:r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F0942751-3E13-4676-95B7-6F16E68A43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019174"/>
            <a:ext cx="9218240" cy="409575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de-DE" dirty="0"/>
              <a:t>In Nachnutzungsprojekten (Nachnutzungsmodell EfA)</a:t>
            </a:r>
            <a:endParaRPr lang="de-DE" b="1" dirty="0"/>
          </a:p>
        </p:txBody>
      </p: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108B73DD-1E47-4B38-972E-1FC853B8202E}"/>
              </a:ext>
            </a:extLst>
          </p:cNvPr>
          <p:cNvGrpSpPr>
            <a:grpSpLocks noChangeAspect="1"/>
          </p:cNvGrpSpPr>
          <p:nvPr/>
        </p:nvGrpSpPr>
        <p:grpSpPr>
          <a:xfrm>
            <a:off x="10527748" y="2220625"/>
            <a:ext cx="475961" cy="473010"/>
            <a:chOff x="8144225" y="6172085"/>
            <a:chExt cx="612783" cy="608983"/>
          </a:xfrm>
        </p:grpSpPr>
        <p:pic>
          <p:nvPicPr>
            <p:cNvPr id="61" name="Grafik 60" descr="Bleistift">
              <a:extLst>
                <a:ext uri="{FF2B5EF4-FFF2-40B4-BE49-F238E27FC236}">
                  <a16:creationId xmlns:a16="http://schemas.microsoft.com/office/drawing/2014/main" id="{BC84B08D-BB07-498F-8E05-49D00B08134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428989" y="6253310"/>
              <a:ext cx="328019" cy="328019"/>
            </a:xfrm>
            <a:prstGeom prst="rect">
              <a:avLst/>
            </a:prstGeom>
          </p:spPr>
        </p:pic>
        <p:pic>
          <p:nvPicPr>
            <p:cNvPr id="62" name="Grafik 61" descr="Diplomrolle">
              <a:extLst>
                <a:ext uri="{FF2B5EF4-FFF2-40B4-BE49-F238E27FC236}">
                  <a16:creationId xmlns:a16="http://schemas.microsoft.com/office/drawing/2014/main" id="{6E038AAD-D0F0-4EA2-A4FB-1C7ACB4B414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144225" y="6172085"/>
              <a:ext cx="396000" cy="396001"/>
            </a:xfrm>
            <a:prstGeom prst="rect">
              <a:avLst/>
            </a:prstGeom>
          </p:spPr>
        </p:pic>
        <p:pic>
          <p:nvPicPr>
            <p:cNvPr id="63" name="Grafik 62" descr="Münzen">
              <a:extLst>
                <a:ext uri="{FF2B5EF4-FFF2-40B4-BE49-F238E27FC236}">
                  <a16:creationId xmlns:a16="http://schemas.microsoft.com/office/drawing/2014/main" id="{86B599DC-21DB-47FF-997F-82C1D8B11A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8169743" y="6457068"/>
              <a:ext cx="324000" cy="324000"/>
            </a:xfrm>
            <a:prstGeom prst="rect">
              <a:avLst/>
            </a:prstGeom>
          </p:spPr>
        </p:pic>
      </p:grp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95259A13-02D9-470B-AB0A-F03E8BA56015}"/>
              </a:ext>
            </a:extLst>
          </p:cNvPr>
          <p:cNvGrpSpPr>
            <a:grpSpLocks noChangeAspect="1"/>
          </p:cNvGrpSpPr>
          <p:nvPr/>
        </p:nvGrpSpPr>
        <p:grpSpPr>
          <a:xfrm>
            <a:off x="4468156" y="2167709"/>
            <a:ext cx="547639" cy="486536"/>
            <a:chOff x="1869580" y="4240710"/>
            <a:chExt cx="705067" cy="626397"/>
          </a:xfrm>
        </p:grpSpPr>
        <p:pic>
          <p:nvPicPr>
            <p:cNvPr id="66" name="Grafik 65" descr="Lupe">
              <a:extLst>
                <a:ext uri="{FF2B5EF4-FFF2-40B4-BE49-F238E27FC236}">
                  <a16:creationId xmlns:a16="http://schemas.microsoft.com/office/drawing/2014/main" id="{863751F7-518B-4B10-90CA-00119AD617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2056631" y="4240710"/>
              <a:ext cx="363207" cy="363206"/>
            </a:xfrm>
            <a:prstGeom prst="rect">
              <a:avLst/>
            </a:prstGeom>
          </p:spPr>
        </p:pic>
        <p:pic>
          <p:nvPicPr>
            <p:cNvPr id="67" name="Grafik 66" descr="Link">
              <a:extLst>
                <a:ext uri="{FF2B5EF4-FFF2-40B4-BE49-F238E27FC236}">
                  <a16:creationId xmlns:a16="http://schemas.microsoft.com/office/drawing/2014/main" id="{2C8E30C9-59D0-4F9C-A667-7DB405DCE1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1869580" y="4405442"/>
              <a:ext cx="468001" cy="461665"/>
            </a:xfrm>
            <a:prstGeom prst="rect">
              <a:avLst/>
            </a:prstGeom>
          </p:spPr>
        </p:pic>
        <p:sp>
          <p:nvSpPr>
            <p:cNvPr id="68" name="Freeform 98">
              <a:extLst>
                <a:ext uri="{FF2B5EF4-FFF2-40B4-BE49-F238E27FC236}">
                  <a16:creationId xmlns:a16="http://schemas.microsoft.com/office/drawing/2014/main" id="{C4612813-79C2-4F33-8CB4-7868343CC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8269" y="4487042"/>
              <a:ext cx="286378" cy="289200"/>
            </a:xfrm>
            <a:custGeom>
              <a:avLst/>
              <a:gdLst>
                <a:gd name="T0" fmla="*/ 39 w 109"/>
                <a:gd name="T1" fmla="*/ 81 h 81"/>
                <a:gd name="T2" fmla="*/ 34 w 109"/>
                <a:gd name="T3" fmla="*/ 74 h 81"/>
                <a:gd name="T4" fmla="*/ 3 w 109"/>
                <a:gd name="T5" fmla="*/ 47 h 81"/>
                <a:gd name="T6" fmla="*/ 2 w 109"/>
                <a:gd name="T7" fmla="*/ 38 h 81"/>
                <a:gd name="T8" fmla="*/ 11 w 109"/>
                <a:gd name="T9" fmla="*/ 37 h 81"/>
                <a:gd name="T10" fmla="*/ 38 w 109"/>
                <a:gd name="T11" fmla="*/ 60 h 81"/>
                <a:gd name="T12" fmla="*/ 99 w 109"/>
                <a:gd name="T13" fmla="*/ 2 h 81"/>
                <a:gd name="T14" fmla="*/ 108 w 109"/>
                <a:gd name="T15" fmla="*/ 4 h 81"/>
                <a:gd name="T16" fmla="*/ 105 w 109"/>
                <a:gd name="T17" fmla="*/ 13 h 81"/>
                <a:gd name="T18" fmla="*/ 44 w 109"/>
                <a:gd name="T19" fmla="*/ 74 h 81"/>
                <a:gd name="T20" fmla="*/ 39 w 109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81">
                  <a:moveTo>
                    <a:pt x="39" y="81"/>
                  </a:moveTo>
                  <a:cubicBezTo>
                    <a:pt x="34" y="74"/>
                    <a:pt x="34" y="74"/>
                    <a:pt x="34" y="74"/>
                  </a:cubicBezTo>
                  <a:cubicBezTo>
                    <a:pt x="26" y="65"/>
                    <a:pt x="4" y="47"/>
                    <a:pt x="3" y="47"/>
                  </a:cubicBezTo>
                  <a:cubicBezTo>
                    <a:pt x="1" y="45"/>
                    <a:pt x="0" y="41"/>
                    <a:pt x="2" y="38"/>
                  </a:cubicBezTo>
                  <a:cubicBezTo>
                    <a:pt x="4" y="35"/>
                    <a:pt x="9" y="35"/>
                    <a:pt x="11" y="37"/>
                  </a:cubicBezTo>
                  <a:cubicBezTo>
                    <a:pt x="12" y="38"/>
                    <a:pt x="28" y="50"/>
                    <a:pt x="38" y="60"/>
                  </a:cubicBezTo>
                  <a:cubicBezTo>
                    <a:pt x="50" y="43"/>
                    <a:pt x="72" y="17"/>
                    <a:pt x="99" y="2"/>
                  </a:cubicBezTo>
                  <a:cubicBezTo>
                    <a:pt x="102" y="0"/>
                    <a:pt x="106" y="1"/>
                    <a:pt x="108" y="4"/>
                  </a:cubicBezTo>
                  <a:cubicBezTo>
                    <a:pt x="109" y="7"/>
                    <a:pt x="108" y="11"/>
                    <a:pt x="105" y="13"/>
                  </a:cubicBezTo>
                  <a:cubicBezTo>
                    <a:pt x="77" y="29"/>
                    <a:pt x="55" y="58"/>
                    <a:pt x="44" y="74"/>
                  </a:cubicBezTo>
                  <a:lnTo>
                    <a:pt x="39" y="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69" name="Gruppieren 68">
            <a:extLst>
              <a:ext uri="{FF2B5EF4-FFF2-40B4-BE49-F238E27FC236}">
                <a16:creationId xmlns:a16="http://schemas.microsoft.com/office/drawing/2014/main" id="{50D09657-7BDD-4C35-9D5B-6CB9CBD7A19A}"/>
              </a:ext>
            </a:extLst>
          </p:cNvPr>
          <p:cNvGrpSpPr>
            <a:grpSpLocks noChangeAspect="1"/>
          </p:cNvGrpSpPr>
          <p:nvPr/>
        </p:nvGrpSpPr>
        <p:grpSpPr>
          <a:xfrm>
            <a:off x="6537770" y="2198829"/>
            <a:ext cx="454502" cy="503596"/>
            <a:chOff x="3927880" y="4436673"/>
            <a:chExt cx="585156" cy="648361"/>
          </a:xfrm>
        </p:grpSpPr>
        <p:pic>
          <p:nvPicPr>
            <p:cNvPr id="71" name="Grafik 70" descr="Kopf mit Zahnrädern">
              <a:extLst>
                <a:ext uri="{FF2B5EF4-FFF2-40B4-BE49-F238E27FC236}">
                  <a16:creationId xmlns:a16="http://schemas.microsoft.com/office/drawing/2014/main" id="{ED983415-1972-4290-AD4E-07336CCEE8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3927880" y="4447320"/>
              <a:ext cx="324137" cy="324137"/>
            </a:xfrm>
            <a:prstGeom prst="rect">
              <a:avLst/>
            </a:prstGeom>
          </p:spPr>
        </p:pic>
        <p:pic>
          <p:nvPicPr>
            <p:cNvPr id="72" name="Grafik 71" descr="Händedruck">
              <a:extLst>
                <a:ext uri="{FF2B5EF4-FFF2-40B4-BE49-F238E27FC236}">
                  <a16:creationId xmlns:a16="http://schemas.microsoft.com/office/drawing/2014/main" id="{59440C75-1769-4F17-8390-DC6A4F98CCC1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4003403" y="4694418"/>
              <a:ext cx="390616" cy="390616"/>
            </a:xfrm>
            <a:prstGeom prst="rect">
              <a:avLst/>
            </a:prstGeom>
          </p:spPr>
        </p:pic>
        <p:pic>
          <p:nvPicPr>
            <p:cNvPr id="73" name="Grafik 72" descr="Checkliste">
              <a:extLst>
                <a:ext uri="{FF2B5EF4-FFF2-40B4-BE49-F238E27FC236}">
                  <a16:creationId xmlns:a16="http://schemas.microsoft.com/office/drawing/2014/main" id="{E77FF0BB-A009-4D6E-B632-5169BB9056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4176006" y="4436673"/>
              <a:ext cx="337030" cy="337030"/>
            </a:xfrm>
            <a:prstGeom prst="rect">
              <a:avLst/>
            </a:prstGeom>
          </p:spPr>
        </p:pic>
      </p:grp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1FECD091-6D6F-405E-B4F3-AE20C6FBA92C}"/>
              </a:ext>
            </a:extLst>
          </p:cNvPr>
          <p:cNvGrpSpPr>
            <a:grpSpLocks noChangeAspect="1"/>
          </p:cNvGrpSpPr>
          <p:nvPr/>
        </p:nvGrpSpPr>
        <p:grpSpPr>
          <a:xfrm>
            <a:off x="8497040" y="2186845"/>
            <a:ext cx="474067" cy="479399"/>
            <a:chOff x="5536797" y="4480086"/>
            <a:chExt cx="610345" cy="617209"/>
          </a:xfrm>
        </p:grpSpPr>
        <p:pic>
          <p:nvPicPr>
            <p:cNvPr id="76" name="Grafik 75" descr="Wiederholen">
              <a:extLst>
                <a:ext uri="{FF2B5EF4-FFF2-40B4-BE49-F238E27FC236}">
                  <a16:creationId xmlns:a16="http://schemas.microsoft.com/office/drawing/2014/main" id="{8A92B89D-10B0-4450-9279-FCAC19A8C0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5900397" y="4506598"/>
              <a:ext cx="246745" cy="246745"/>
            </a:xfrm>
            <a:prstGeom prst="rect">
              <a:avLst/>
            </a:prstGeom>
          </p:spPr>
        </p:pic>
        <p:pic>
          <p:nvPicPr>
            <p:cNvPr id="77" name="Grafik 76" descr="Schraubenschlüssel">
              <a:extLst>
                <a:ext uri="{FF2B5EF4-FFF2-40B4-BE49-F238E27FC236}">
                  <a16:creationId xmlns:a16="http://schemas.microsoft.com/office/drawing/2014/main" id="{D1DD8C20-E5E8-4DFA-BA22-DB85146531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5536797" y="4480086"/>
              <a:ext cx="322960" cy="322960"/>
            </a:xfrm>
            <a:prstGeom prst="rect">
              <a:avLst/>
            </a:prstGeom>
          </p:spPr>
        </p:pic>
        <p:pic>
          <p:nvPicPr>
            <p:cNvPr id="78" name="Grafik 77" descr="Workflow">
              <a:extLst>
                <a:ext uri="{FF2B5EF4-FFF2-40B4-BE49-F238E27FC236}">
                  <a16:creationId xmlns:a16="http://schemas.microsoft.com/office/drawing/2014/main" id="{D85AB719-DC15-4F24-B37A-6A778DF4ED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5655181" y="4688142"/>
              <a:ext cx="409153" cy="409153"/>
            </a:xfrm>
            <a:prstGeom prst="rect">
              <a:avLst/>
            </a:prstGeom>
          </p:spPr>
        </p:pic>
      </p:grpSp>
      <p:sp>
        <p:nvSpPr>
          <p:cNvPr id="79" name="Untertitel 2">
            <a:extLst>
              <a:ext uri="{FF2B5EF4-FFF2-40B4-BE49-F238E27FC236}">
                <a16:creationId xmlns:a16="http://schemas.microsoft.com/office/drawing/2014/main" id="{A918CD12-8C76-4250-82FA-F1AA6637E965}"/>
              </a:ext>
            </a:extLst>
          </p:cNvPr>
          <p:cNvSpPr txBox="1">
            <a:spLocks/>
          </p:cNvSpPr>
          <p:nvPr/>
        </p:nvSpPr>
        <p:spPr>
          <a:xfrm>
            <a:off x="1447402" y="2532418"/>
            <a:ext cx="1224000" cy="46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hlinkClick r:id="rId2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Initialisierung</a:t>
            </a:r>
            <a:endParaRPr kumimoji="0" lang="de-DE" sz="1200" b="1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0" name="Untertitel 2">
            <a:extLst>
              <a:ext uri="{FF2B5EF4-FFF2-40B4-BE49-F238E27FC236}">
                <a16:creationId xmlns:a16="http://schemas.microsoft.com/office/drawing/2014/main" id="{050DE186-B224-4DCC-9F24-3FF933857178}"/>
              </a:ext>
            </a:extLst>
          </p:cNvPr>
          <p:cNvSpPr txBox="1">
            <a:spLocks/>
          </p:cNvSpPr>
          <p:nvPr/>
        </p:nvSpPr>
        <p:spPr>
          <a:xfrm>
            <a:off x="3439213" y="2532418"/>
            <a:ext cx="1224000" cy="468000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>
            <a:defPPr>
              <a:defRPr lang="en-US"/>
            </a:defPPr>
            <a:lvl1pPr algn="ctr">
              <a:defRPr sz="1200"/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Prüfung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Nachnutzung</a:t>
            </a:r>
            <a:endParaRPr kumimoji="0" lang="de-DE" sz="1200" b="1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1" name="Untertitel 2">
            <a:extLst>
              <a:ext uri="{FF2B5EF4-FFF2-40B4-BE49-F238E27FC236}">
                <a16:creationId xmlns:a16="http://schemas.microsoft.com/office/drawing/2014/main" id="{1A5F6219-D082-4797-9E4D-9C9E2F44E7D1}"/>
              </a:ext>
            </a:extLst>
          </p:cNvPr>
          <p:cNvSpPr txBox="1">
            <a:spLocks/>
          </p:cNvSpPr>
          <p:nvPr/>
        </p:nvSpPr>
        <p:spPr>
          <a:xfrm>
            <a:off x="5434197" y="2532418"/>
            <a:ext cx="1224000" cy="468000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>
            <a:defPPr>
              <a:defRPr lang="en-US"/>
            </a:defPPr>
            <a:lvl1pPr algn="ctr">
              <a:defRPr sz="1200"/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Planung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Nachnutzung</a:t>
            </a:r>
            <a:endParaRPr kumimoji="0" lang="de-DE" sz="1200" b="1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2" name="Untertitel 2">
            <a:extLst>
              <a:ext uri="{FF2B5EF4-FFF2-40B4-BE49-F238E27FC236}">
                <a16:creationId xmlns:a16="http://schemas.microsoft.com/office/drawing/2014/main" id="{A1F116B3-F586-4CBC-8DB3-4CD428B0E979}"/>
              </a:ext>
            </a:extLst>
          </p:cNvPr>
          <p:cNvSpPr txBox="1">
            <a:spLocks/>
          </p:cNvSpPr>
          <p:nvPr/>
        </p:nvSpPr>
        <p:spPr>
          <a:xfrm>
            <a:off x="7417740" y="2532418"/>
            <a:ext cx="1224000" cy="468000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>
            <a:defPPr>
              <a:defRPr lang="en-US"/>
            </a:defPPr>
            <a:lvl1pPr algn="ctr">
              <a:defRPr sz="1200"/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Umsetzung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(/Pilotierung)</a:t>
            </a:r>
            <a:endParaRPr kumimoji="0" lang="de-DE" sz="1200" b="1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3" name="Untertitel 2">
            <a:extLst>
              <a:ext uri="{FF2B5EF4-FFF2-40B4-BE49-F238E27FC236}">
                <a16:creationId xmlns:a16="http://schemas.microsoft.com/office/drawing/2014/main" id="{470F91C1-469D-4983-A340-B4FC60839F11}"/>
              </a:ext>
            </a:extLst>
          </p:cNvPr>
          <p:cNvSpPr txBox="1">
            <a:spLocks/>
          </p:cNvSpPr>
          <p:nvPr/>
        </p:nvSpPr>
        <p:spPr>
          <a:xfrm>
            <a:off x="9416302" y="2532418"/>
            <a:ext cx="1224000" cy="468000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>
            <a:defPPr>
              <a:defRPr lang="en-US"/>
            </a:defPPr>
            <a:lvl1pPr algn="ctr">
              <a:defRPr sz="1200"/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Einführung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(/Rollout)</a:t>
            </a:r>
            <a:endParaRPr kumimoji="0" lang="de-DE" sz="1200" b="1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306863CE-339C-424B-AA03-6F137DE25056}"/>
              </a:ext>
            </a:extLst>
          </p:cNvPr>
          <p:cNvSpPr/>
          <p:nvPr/>
        </p:nvSpPr>
        <p:spPr>
          <a:xfrm>
            <a:off x="7174770" y="3153806"/>
            <a:ext cx="1876247" cy="250744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1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hlinkClick r:id="rId2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Projektüberwachung und Abstimmungen 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de-DE" sz="1100" dirty="0">
                <a:solidFill>
                  <a:schemeClr val="tx1"/>
                </a:solidFill>
                <a:hlinkClick r:id="rId2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Aktualisierung Leistungsübersicht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de-DE" sz="1100" dirty="0">
                <a:solidFill>
                  <a:schemeClr val="tx1"/>
                </a:solidFill>
                <a:hlinkClick r:id="rId2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Sicherstellung Anschlussfähigkeit</a:t>
            </a:r>
            <a:endParaRPr kumimoji="0" lang="de-DE" sz="11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hlinkClick r:id="rId29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1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hlinkClick r:id="rId2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Identifizierung und Umsetzung Anpassungsbedarfe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sz="1100" dirty="0">
                <a:solidFill>
                  <a:schemeClr val="tx1"/>
                </a:solidFill>
                <a:latin typeface="Arial" panose="020B0604020202020204"/>
                <a:hlinkClick r:id="rId2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Abschluss Verträge</a:t>
            </a:r>
            <a:endParaRPr kumimoji="0" lang="de-DE" sz="11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</a:endParaRPr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D6234569-9009-4C2D-AF4A-81B84BA9979B}"/>
              </a:ext>
            </a:extLst>
          </p:cNvPr>
          <p:cNvSpPr/>
          <p:nvPr/>
        </p:nvSpPr>
        <p:spPr>
          <a:xfrm>
            <a:off x="9166580" y="3153806"/>
            <a:ext cx="1876247" cy="250744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100" dirty="0">
                <a:solidFill>
                  <a:schemeClr val="tx1"/>
                </a:solidFill>
                <a:hlinkClick r:id="rId3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Projektüberwachung und Abstimmungen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100" dirty="0">
                <a:solidFill>
                  <a:schemeClr val="tx1"/>
                </a:solidFill>
                <a:latin typeface="Arial" panose="020B0604020202020204"/>
                <a:hlinkClick r:id="rId3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Öffentlichkeitsarbeit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100" dirty="0">
                <a:solidFill>
                  <a:schemeClr val="tx1"/>
                </a:solidFill>
                <a:latin typeface="Arial" panose="020B0604020202020204"/>
                <a:hlinkClick r:id="rId3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Planung Weiterentwicklung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100" dirty="0">
                <a:solidFill>
                  <a:schemeClr val="tx1"/>
                </a:solidFill>
                <a:latin typeface="Arial" panose="020B0604020202020204"/>
                <a:hlinkClick r:id="rId3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Überführung Projektstruktur in Betrieb</a:t>
            </a:r>
            <a:endParaRPr lang="de-DE" sz="1100" dirty="0">
              <a:solidFill>
                <a:schemeClr val="tx1"/>
              </a:solidFill>
              <a:latin typeface="Arial" panose="020B0604020202020204"/>
            </a:endParaRPr>
          </a:p>
        </p:txBody>
      </p:sp>
      <p:sp>
        <p:nvSpPr>
          <p:cNvPr id="91" name="Rechteck 90">
            <a:extLst>
              <a:ext uri="{FF2B5EF4-FFF2-40B4-BE49-F238E27FC236}">
                <a16:creationId xmlns:a16="http://schemas.microsoft.com/office/drawing/2014/main" id="{5068FED8-73D4-4270-8D5B-101B217095EE}"/>
              </a:ext>
            </a:extLst>
          </p:cNvPr>
          <p:cNvSpPr/>
          <p:nvPr/>
        </p:nvSpPr>
        <p:spPr>
          <a:xfrm>
            <a:off x="1200494" y="3153806"/>
            <a:ext cx="1876247" cy="250744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1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hlinkClick r:id="rId3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Zuordnung Leistungen zu Ressort &amp; Identi-fizierung Verantwort-lichkeiten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sz="1100" dirty="0">
                <a:solidFill>
                  <a:schemeClr val="tx1"/>
                </a:solidFill>
                <a:latin typeface="Arial" panose="020B0604020202020204"/>
                <a:hlinkClick r:id="rId3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Bildung Projektgruppe</a:t>
            </a:r>
            <a:endParaRPr kumimoji="0" lang="de-DE" sz="11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hlinkClick r:id="rId31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1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hlinkClick r:id="rId3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Erste Prüfung Rahmenbedingungen in ST (Stellen, vorhandene OD etc.)</a:t>
            </a:r>
            <a:endParaRPr kumimoji="0" lang="de-DE" sz="11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</a:endParaRPr>
          </a:p>
        </p:txBody>
      </p:sp>
      <p:sp>
        <p:nvSpPr>
          <p:cNvPr id="92" name="Rechteck 91">
            <a:extLst>
              <a:ext uri="{FF2B5EF4-FFF2-40B4-BE49-F238E27FC236}">
                <a16:creationId xmlns:a16="http://schemas.microsoft.com/office/drawing/2014/main" id="{ABD9F9E2-E607-4D76-AFC3-3ACC9CA3376D}"/>
              </a:ext>
            </a:extLst>
          </p:cNvPr>
          <p:cNvSpPr/>
          <p:nvPr/>
        </p:nvSpPr>
        <p:spPr>
          <a:xfrm>
            <a:off x="3191148" y="3153806"/>
            <a:ext cx="1876247" cy="250744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100" dirty="0">
                <a:solidFill>
                  <a:schemeClr val="tx1"/>
                </a:solidFill>
                <a:hlinkClick r:id="rId3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Teilnahme in der Allianz und Abstimmungen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1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hlinkClick r:id="rId3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Prüfung Rahmenbedingungen Online-Dienst und ST entlang der 4 Dimensionen (rechtl., techn., finanziell</a:t>
            </a:r>
            <a:r>
              <a:rPr lang="de-DE" sz="1100" dirty="0">
                <a:solidFill>
                  <a:schemeClr val="tx1"/>
                </a:solidFill>
                <a:latin typeface="Arial" panose="020B0604020202020204"/>
                <a:hlinkClick r:id="rId3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organisatorisch)</a:t>
            </a:r>
            <a:endParaRPr kumimoji="0" lang="de-DE" sz="11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1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</a:endParaRPr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31552CF4-A05E-4412-BE5D-5EE105BF670E}"/>
              </a:ext>
            </a:extLst>
          </p:cNvPr>
          <p:cNvSpPr/>
          <p:nvPr/>
        </p:nvSpPr>
        <p:spPr>
          <a:xfrm>
            <a:off x="5182958" y="3153806"/>
            <a:ext cx="1876247" cy="250744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1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hlinkClick r:id="rId3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Teilnahme an Steuerungskreisen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100" dirty="0">
                <a:solidFill>
                  <a:schemeClr val="tx1"/>
                </a:solidFill>
                <a:hlinkClick r:id="rId3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Abstimmung Wellen-/ Umsetzungsplan (Entwicklung OD)</a:t>
            </a:r>
            <a:endParaRPr kumimoji="0" lang="de-DE" sz="11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hlinkClick r:id="rId33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1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hlinkClick r:id="rId3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Erstellung Projektplan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sz="1100" dirty="0">
                <a:solidFill>
                  <a:schemeClr val="tx1"/>
                </a:solidFill>
                <a:latin typeface="Arial" panose="020B0604020202020204"/>
                <a:hlinkClick r:id="rId3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Schätzung</a:t>
            </a:r>
            <a:r>
              <a:rPr kumimoji="0" lang="de-DE" sz="11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hlinkClick r:id="rId3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Aufwände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sz="1100" dirty="0">
                <a:solidFill>
                  <a:schemeClr val="tx1"/>
                </a:solidFill>
                <a:latin typeface="Arial" panose="020B0604020202020204"/>
                <a:hlinkClick r:id="rId3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Bereitstellung </a:t>
            </a:r>
            <a:r>
              <a:rPr kumimoji="0" lang="de-DE" sz="11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hlinkClick r:id="rId3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Ressourcen</a:t>
            </a:r>
            <a:endParaRPr kumimoji="0" lang="de-DE" sz="11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</a:endParaRP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FD1E8A30-E8D3-4FA9-89CD-32BD6042B9C3}"/>
              </a:ext>
            </a:extLst>
          </p:cNvPr>
          <p:cNvSpPr/>
          <p:nvPr/>
        </p:nvSpPr>
        <p:spPr>
          <a:xfrm>
            <a:off x="1177014" y="2297078"/>
            <a:ext cx="221459" cy="221194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</a:t>
            </a: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148127B7-AB00-4440-9550-2D40598D0D24}"/>
              </a:ext>
            </a:extLst>
          </p:cNvPr>
          <p:cNvSpPr/>
          <p:nvPr/>
        </p:nvSpPr>
        <p:spPr>
          <a:xfrm>
            <a:off x="3172837" y="2297078"/>
            <a:ext cx="221459" cy="221194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</a:t>
            </a: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EFE97CCE-B335-4BC7-A039-7195778826BA}"/>
              </a:ext>
            </a:extLst>
          </p:cNvPr>
          <p:cNvSpPr/>
          <p:nvPr/>
        </p:nvSpPr>
        <p:spPr>
          <a:xfrm>
            <a:off x="5165784" y="2297078"/>
            <a:ext cx="221459" cy="221194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3</a:t>
            </a:r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E1FB8918-C982-4BDA-9CBE-9973157CAC23}"/>
              </a:ext>
            </a:extLst>
          </p:cNvPr>
          <p:cNvSpPr/>
          <p:nvPr/>
        </p:nvSpPr>
        <p:spPr>
          <a:xfrm>
            <a:off x="7153222" y="2297078"/>
            <a:ext cx="221459" cy="221194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4</a:t>
            </a:r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240111B2-4959-48DB-939A-48862BDBF5BC}"/>
              </a:ext>
            </a:extLst>
          </p:cNvPr>
          <p:cNvSpPr/>
          <p:nvPr/>
        </p:nvSpPr>
        <p:spPr>
          <a:xfrm>
            <a:off x="9144807" y="2297078"/>
            <a:ext cx="221459" cy="221194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5</a:t>
            </a:r>
          </a:p>
        </p:txBody>
      </p:sp>
      <p:pic>
        <p:nvPicPr>
          <p:cNvPr id="8" name="Grafik 7" descr="Flagge">
            <a:hlinkClick r:id="rId34" action="ppaction://hlinksldjump"/>
            <a:extLst>
              <a:ext uri="{FF2B5EF4-FFF2-40B4-BE49-F238E27FC236}">
                <a16:creationId xmlns:a16="http://schemas.microsoft.com/office/drawing/2014/main" id="{F5C4A4E9-9D60-4ABA-97F1-AAD58BDEE075}"/>
              </a:ext>
            </a:extLst>
          </p:cNvPr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854877" y="5249354"/>
            <a:ext cx="692630" cy="692630"/>
          </a:xfrm>
          <a:prstGeom prst="rect">
            <a:avLst/>
          </a:prstGeom>
        </p:spPr>
      </p:pic>
      <p:sp>
        <p:nvSpPr>
          <p:cNvPr id="96" name="Rechteck 95">
            <a:extLst>
              <a:ext uri="{FF2B5EF4-FFF2-40B4-BE49-F238E27FC236}">
                <a16:creationId xmlns:a16="http://schemas.microsoft.com/office/drawing/2014/main" id="{AAC69D7C-87E8-42EF-96D8-8A7205CAADEF}"/>
              </a:ext>
            </a:extLst>
          </p:cNvPr>
          <p:cNvSpPr/>
          <p:nvPr/>
        </p:nvSpPr>
        <p:spPr>
          <a:xfrm>
            <a:off x="109759" y="3873084"/>
            <a:ext cx="908298" cy="71192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5280" tIns="13335" rIns="308609" bIns="13335" numCol="1" spcCol="1270" anchor="ctr" anchorCtr="0">
            <a:noAutofit/>
          </a:bodyPr>
          <a:lstStyle/>
          <a:p>
            <a:pPr marL="0" marR="0" lvl="0" indent="0" algn="ctr" defTabSz="4445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7" name="Untertitel 2">
            <a:extLst>
              <a:ext uri="{FF2B5EF4-FFF2-40B4-BE49-F238E27FC236}">
                <a16:creationId xmlns:a16="http://schemas.microsoft.com/office/drawing/2014/main" id="{408D732B-3145-4EB5-A8A2-0A731AA1E3BF}"/>
              </a:ext>
            </a:extLst>
          </p:cNvPr>
          <p:cNvSpPr txBox="1">
            <a:spLocks/>
          </p:cNvSpPr>
          <p:nvPr/>
        </p:nvSpPr>
        <p:spPr>
          <a:xfrm>
            <a:off x="109760" y="3986191"/>
            <a:ext cx="908298" cy="47994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1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</a:rPr>
              <a:t>Nicht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sz="1100" b="1" dirty="0">
                <a:latin typeface="Arial" panose="020B0604020202020204"/>
              </a:rPr>
              <a:t>gestartet</a:t>
            </a:r>
            <a:endParaRPr kumimoji="0" lang="de-DE" sz="1100" b="1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/>
            </a:endParaRPr>
          </a:p>
        </p:txBody>
      </p:sp>
      <p:sp>
        <p:nvSpPr>
          <p:cNvPr id="98" name="Ellipse 97">
            <a:extLst>
              <a:ext uri="{FF2B5EF4-FFF2-40B4-BE49-F238E27FC236}">
                <a16:creationId xmlns:a16="http://schemas.microsoft.com/office/drawing/2014/main" id="{FFD25ABF-79EF-467E-96A5-2F5E34239BB5}"/>
              </a:ext>
            </a:extLst>
          </p:cNvPr>
          <p:cNvSpPr/>
          <p:nvPr/>
        </p:nvSpPr>
        <p:spPr>
          <a:xfrm>
            <a:off x="483757" y="3762487"/>
            <a:ext cx="221459" cy="221194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0</a:t>
            </a:r>
          </a:p>
        </p:txBody>
      </p:sp>
      <p:sp>
        <p:nvSpPr>
          <p:cNvPr id="102" name="Rechteck 101">
            <a:extLst>
              <a:ext uri="{FF2B5EF4-FFF2-40B4-BE49-F238E27FC236}">
                <a16:creationId xmlns:a16="http://schemas.microsoft.com/office/drawing/2014/main" id="{FF806E61-040D-4569-96F0-62AFC363E3DD}"/>
              </a:ext>
            </a:extLst>
          </p:cNvPr>
          <p:cNvSpPr/>
          <p:nvPr/>
        </p:nvSpPr>
        <p:spPr>
          <a:xfrm>
            <a:off x="11191262" y="3873084"/>
            <a:ext cx="908298" cy="71192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5280" tIns="13335" rIns="308609" bIns="13335" numCol="1" spcCol="1270" anchor="ctr" anchorCtr="0">
            <a:noAutofit/>
          </a:bodyPr>
          <a:lstStyle/>
          <a:p>
            <a:pPr marL="0" marR="0" lvl="0" indent="0" algn="ctr" defTabSz="4445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3" name="Untertitel 2">
            <a:extLst>
              <a:ext uri="{FF2B5EF4-FFF2-40B4-BE49-F238E27FC236}">
                <a16:creationId xmlns:a16="http://schemas.microsoft.com/office/drawing/2014/main" id="{88E3992C-F0F8-4BCA-8907-40FD497B179C}"/>
              </a:ext>
            </a:extLst>
          </p:cNvPr>
          <p:cNvSpPr txBox="1">
            <a:spLocks/>
          </p:cNvSpPr>
          <p:nvPr/>
        </p:nvSpPr>
        <p:spPr>
          <a:xfrm>
            <a:off x="11191263" y="3986191"/>
            <a:ext cx="908298" cy="47994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1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Abge-schlossen</a:t>
            </a:r>
          </a:p>
        </p:txBody>
      </p:sp>
      <p:sp>
        <p:nvSpPr>
          <p:cNvPr id="104" name="Ellipse 103">
            <a:extLst>
              <a:ext uri="{FF2B5EF4-FFF2-40B4-BE49-F238E27FC236}">
                <a16:creationId xmlns:a16="http://schemas.microsoft.com/office/drawing/2014/main" id="{3A1B8AAA-E99F-420C-94B9-2CA3DD443F92}"/>
              </a:ext>
            </a:extLst>
          </p:cNvPr>
          <p:cNvSpPr/>
          <p:nvPr/>
        </p:nvSpPr>
        <p:spPr>
          <a:xfrm>
            <a:off x="11565260" y="3762487"/>
            <a:ext cx="221459" cy="221194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6</a:t>
            </a:r>
          </a:p>
        </p:txBody>
      </p:sp>
      <p:pic>
        <p:nvPicPr>
          <p:cNvPr id="105" name="Grafik 104" descr="Flagge">
            <a:hlinkClick r:id="rId34" action="ppaction://hlinksldjump"/>
            <a:extLst>
              <a:ext uri="{FF2B5EF4-FFF2-40B4-BE49-F238E27FC236}">
                <a16:creationId xmlns:a16="http://schemas.microsoft.com/office/drawing/2014/main" id="{3A7D6569-7F38-4C6F-A3FD-EEE3188D3753}"/>
              </a:ext>
            </a:extLst>
          </p:cNvPr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2776729" y="5249354"/>
            <a:ext cx="692630" cy="692630"/>
          </a:xfrm>
          <a:prstGeom prst="rect">
            <a:avLst/>
          </a:prstGeom>
        </p:spPr>
      </p:pic>
      <p:pic>
        <p:nvPicPr>
          <p:cNvPr id="106" name="Grafik 105" descr="Flagge">
            <a:hlinkClick r:id="rId34" action="ppaction://hlinksldjump"/>
            <a:extLst>
              <a:ext uri="{FF2B5EF4-FFF2-40B4-BE49-F238E27FC236}">
                <a16:creationId xmlns:a16="http://schemas.microsoft.com/office/drawing/2014/main" id="{4DAB7B8F-46E6-44FE-B62F-2F32C2554E19}"/>
              </a:ext>
            </a:extLst>
          </p:cNvPr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4774781" y="5249354"/>
            <a:ext cx="692630" cy="692630"/>
          </a:xfrm>
          <a:prstGeom prst="rect">
            <a:avLst/>
          </a:prstGeom>
        </p:spPr>
      </p:pic>
      <p:pic>
        <p:nvPicPr>
          <p:cNvPr id="107" name="Grafik 106" descr="Flagge">
            <a:hlinkClick r:id="rId34" action="ppaction://hlinksldjump"/>
            <a:extLst>
              <a:ext uri="{FF2B5EF4-FFF2-40B4-BE49-F238E27FC236}">
                <a16:creationId xmlns:a16="http://schemas.microsoft.com/office/drawing/2014/main" id="{8AD3808F-D905-45D3-A7F8-7D910BCA0ADB}"/>
              </a:ext>
            </a:extLst>
          </p:cNvPr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6772833" y="5249354"/>
            <a:ext cx="692630" cy="692630"/>
          </a:xfrm>
          <a:prstGeom prst="rect">
            <a:avLst/>
          </a:prstGeom>
        </p:spPr>
      </p:pic>
      <p:pic>
        <p:nvPicPr>
          <p:cNvPr id="108" name="Grafik 107" descr="Flagge">
            <a:hlinkClick r:id="rId34" action="ppaction://hlinksldjump"/>
            <a:extLst>
              <a:ext uri="{FF2B5EF4-FFF2-40B4-BE49-F238E27FC236}">
                <a16:creationId xmlns:a16="http://schemas.microsoft.com/office/drawing/2014/main" id="{11BDFE4D-A871-4182-B586-1C21D5D35940}"/>
              </a:ext>
            </a:extLst>
          </p:cNvPr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8742310" y="5249354"/>
            <a:ext cx="692630" cy="692630"/>
          </a:xfrm>
          <a:prstGeom prst="rect">
            <a:avLst/>
          </a:prstGeom>
        </p:spPr>
      </p:pic>
      <p:pic>
        <p:nvPicPr>
          <p:cNvPr id="109" name="Grafik 108" descr="Flagge">
            <a:hlinkClick r:id="rId34" action="ppaction://hlinksldjump"/>
            <a:extLst>
              <a:ext uri="{FF2B5EF4-FFF2-40B4-BE49-F238E27FC236}">
                <a16:creationId xmlns:a16="http://schemas.microsoft.com/office/drawing/2014/main" id="{F1969EF1-95EC-4705-BCEE-98E24B9016E4}"/>
              </a:ext>
            </a:extLst>
          </p:cNvPr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10702261" y="5249354"/>
            <a:ext cx="692630" cy="692630"/>
          </a:xfrm>
          <a:prstGeom prst="rect">
            <a:avLst/>
          </a:prstGeom>
        </p:spPr>
      </p:pic>
      <p:sp>
        <p:nvSpPr>
          <p:cNvPr id="110" name="Untertitel 2">
            <a:extLst>
              <a:ext uri="{FF2B5EF4-FFF2-40B4-BE49-F238E27FC236}">
                <a16:creationId xmlns:a16="http://schemas.microsoft.com/office/drawing/2014/main" id="{6A1DD02F-3859-4EAD-B1E4-4E2977E6BF7D}"/>
              </a:ext>
            </a:extLst>
          </p:cNvPr>
          <p:cNvSpPr txBox="1">
            <a:spLocks/>
          </p:cNvSpPr>
          <p:nvPr/>
        </p:nvSpPr>
        <p:spPr>
          <a:xfrm>
            <a:off x="251773" y="5914280"/>
            <a:ext cx="1480314" cy="68307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1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hlinkClick r:id="rId3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Identifikation Nachnutzungs-möglichkeit</a:t>
            </a:r>
            <a:endParaRPr kumimoji="0" lang="de-DE" sz="1100" b="1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11" name="Untertitel 2">
            <a:extLst>
              <a:ext uri="{FF2B5EF4-FFF2-40B4-BE49-F238E27FC236}">
                <a16:creationId xmlns:a16="http://schemas.microsoft.com/office/drawing/2014/main" id="{FD092B5F-0828-4223-BC31-CC81DE825390}"/>
              </a:ext>
            </a:extLst>
          </p:cNvPr>
          <p:cNvSpPr txBox="1">
            <a:spLocks/>
          </p:cNvSpPr>
          <p:nvPr/>
        </p:nvSpPr>
        <p:spPr>
          <a:xfrm>
            <a:off x="2148401" y="5914280"/>
            <a:ext cx="1575564" cy="47994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1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hlinkClick r:id="rId3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Kontaktaufnahme (z.B. Beitritt Allianz)</a:t>
            </a:r>
            <a:endParaRPr kumimoji="0" lang="de-DE" sz="1100" b="1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12" name="Untertitel 2">
            <a:extLst>
              <a:ext uri="{FF2B5EF4-FFF2-40B4-BE49-F238E27FC236}">
                <a16:creationId xmlns:a16="http://schemas.microsoft.com/office/drawing/2014/main" id="{24A8DE42-0189-4D88-AAB5-27F3EEAD0155}"/>
              </a:ext>
            </a:extLst>
          </p:cNvPr>
          <p:cNvSpPr txBox="1">
            <a:spLocks/>
          </p:cNvSpPr>
          <p:nvPr/>
        </p:nvSpPr>
        <p:spPr>
          <a:xfrm>
            <a:off x="4177378" y="5914280"/>
            <a:ext cx="1480314" cy="47994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1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hlinkClick r:id="rId3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Entscheidung Nachnutzung</a:t>
            </a:r>
            <a:endParaRPr kumimoji="0" lang="de-DE" sz="1100" b="1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13" name="Untertitel 2">
            <a:extLst>
              <a:ext uri="{FF2B5EF4-FFF2-40B4-BE49-F238E27FC236}">
                <a16:creationId xmlns:a16="http://schemas.microsoft.com/office/drawing/2014/main" id="{62CAB577-D522-4D5A-8EED-A76FC8A2F57C}"/>
              </a:ext>
            </a:extLst>
          </p:cNvPr>
          <p:cNvSpPr txBox="1">
            <a:spLocks/>
          </p:cNvSpPr>
          <p:nvPr/>
        </p:nvSpPr>
        <p:spPr>
          <a:xfrm>
            <a:off x="6389193" y="5914280"/>
            <a:ext cx="1085796" cy="47994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1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hlinkClick r:id="rId3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Start Pilotierung</a:t>
            </a:r>
            <a:endParaRPr kumimoji="0" lang="de-DE" sz="1100" b="1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14" name="Untertitel 2">
            <a:extLst>
              <a:ext uri="{FF2B5EF4-FFF2-40B4-BE49-F238E27FC236}">
                <a16:creationId xmlns:a16="http://schemas.microsoft.com/office/drawing/2014/main" id="{396E7F45-D374-4E14-9D8F-6B8305A6433A}"/>
              </a:ext>
            </a:extLst>
          </p:cNvPr>
          <p:cNvSpPr txBox="1">
            <a:spLocks/>
          </p:cNvSpPr>
          <p:nvPr/>
        </p:nvSpPr>
        <p:spPr>
          <a:xfrm>
            <a:off x="8419338" y="5914280"/>
            <a:ext cx="983314" cy="47994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1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hlinkClick r:id="rId3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Go-Live Pilot(en)</a:t>
            </a:r>
            <a:endParaRPr kumimoji="0" lang="de-DE" sz="1100" b="1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15" name="Untertitel 2">
            <a:extLst>
              <a:ext uri="{FF2B5EF4-FFF2-40B4-BE49-F238E27FC236}">
                <a16:creationId xmlns:a16="http://schemas.microsoft.com/office/drawing/2014/main" id="{DB703F6B-727B-440A-876B-43D0C4CDDEB0}"/>
              </a:ext>
            </a:extLst>
          </p:cNvPr>
          <p:cNvSpPr txBox="1">
            <a:spLocks/>
          </p:cNvSpPr>
          <p:nvPr/>
        </p:nvSpPr>
        <p:spPr>
          <a:xfrm>
            <a:off x="10352321" y="5914280"/>
            <a:ext cx="1037056" cy="47994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Courier New" panose="02070309020205020404" pitchFamily="49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Symbol" panose="05050102010706020507" pitchFamily="18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1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hlinkClick r:id="rId3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Letzter</a:t>
            </a:r>
            <a:br>
              <a:rPr kumimoji="0" lang="de-DE" sz="11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hlinkClick r:id="rId3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kumimoji="0" lang="de-DE" sz="1100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hlinkClick r:id="rId3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Go-Live</a:t>
            </a:r>
            <a:endParaRPr kumimoji="0" lang="de-DE" sz="1100" b="1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5" name="Ellipse 84">
            <a:hlinkClick r:id="rId28" action="ppaction://hlinksldjump"/>
            <a:extLst>
              <a:ext uri="{FF2B5EF4-FFF2-40B4-BE49-F238E27FC236}">
                <a16:creationId xmlns:a16="http://schemas.microsoft.com/office/drawing/2014/main" id="{5AEBCD8C-0DBA-46B3-897A-33A3EA981683}"/>
              </a:ext>
            </a:extLst>
          </p:cNvPr>
          <p:cNvSpPr/>
          <p:nvPr/>
        </p:nvSpPr>
        <p:spPr>
          <a:xfrm>
            <a:off x="2518786" y="2119675"/>
            <a:ext cx="576000" cy="576000"/>
          </a:xfrm>
          <a:prstGeom prst="ellipse">
            <a:avLst/>
          </a:prstGeom>
          <a:solidFill>
            <a:srgbClr val="FFB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94" name="Grafik 93" descr="Benutzer">
            <a:extLst>
              <a:ext uri="{FF2B5EF4-FFF2-40B4-BE49-F238E27FC236}">
                <a16:creationId xmlns:a16="http://schemas.microsoft.com/office/drawing/2014/main" id="{1B54F254-6E85-4BAE-B1A0-705104824314}"/>
              </a:ext>
            </a:extLst>
          </p:cNvPr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2593675" y="2357402"/>
            <a:ext cx="307581" cy="307582"/>
          </a:xfrm>
          <a:prstGeom prst="rect">
            <a:avLst/>
          </a:prstGeom>
        </p:spPr>
      </p:pic>
      <p:pic>
        <p:nvPicPr>
          <p:cNvPr id="95" name="Grafik 94" descr="Präsentation mit Checkliste">
            <a:extLst>
              <a:ext uri="{FF2B5EF4-FFF2-40B4-BE49-F238E27FC236}">
                <a16:creationId xmlns:a16="http://schemas.microsoft.com/office/drawing/2014/main" id="{8DD142B0-EEBF-4A18-8015-6C47DDA6F48D}"/>
              </a:ext>
            </a:extLst>
          </p:cNvPr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2716765" y="2154640"/>
            <a:ext cx="307581" cy="307582"/>
          </a:xfrm>
          <a:prstGeom prst="rect">
            <a:avLst/>
          </a:prstGeom>
        </p:spPr>
      </p:pic>
      <p:cxnSp>
        <p:nvCxnSpPr>
          <p:cNvPr id="70" name="Straight Connector 33">
            <a:extLst>
              <a:ext uri="{FF2B5EF4-FFF2-40B4-BE49-F238E27FC236}">
                <a16:creationId xmlns:a16="http://schemas.microsoft.com/office/drawing/2014/main" id="{84AC4973-76E4-4CFB-8B6E-43B009B45CF9}"/>
              </a:ext>
            </a:extLst>
          </p:cNvPr>
          <p:cNvCxnSpPr/>
          <p:nvPr/>
        </p:nvCxnSpPr>
        <p:spPr>
          <a:xfrm>
            <a:off x="911424" y="1565977"/>
            <a:ext cx="371475" cy="0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hteck 3">
            <a:extLst>
              <a:ext uri="{FF2B5EF4-FFF2-40B4-BE49-F238E27FC236}">
                <a16:creationId xmlns:a16="http://schemas.microsoft.com/office/drawing/2014/main" id="{6478DA7F-4B4B-47E8-905E-606286552969}"/>
              </a:ext>
            </a:extLst>
          </p:cNvPr>
          <p:cNvSpPr/>
          <p:nvPr/>
        </p:nvSpPr>
        <p:spPr>
          <a:xfrm>
            <a:off x="109759" y="1722592"/>
            <a:ext cx="11989801" cy="30671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  <a:hlinkClick r:id="rId4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Projektunabhängige Aufgaben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75" name="Pfeil: Chevron 74">
            <a:extLst>
              <a:ext uri="{FF2B5EF4-FFF2-40B4-BE49-F238E27FC236}">
                <a16:creationId xmlns:a16="http://schemas.microsoft.com/office/drawing/2014/main" id="{618CB6E9-F6D0-4619-A8EB-9D6D2D4A12CD}"/>
              </a:ext>
            </a:extLst>
          </p:cNvPr>
          <p:cNvSpPr/>
          <p:nvPr/>
        </p:nvSpPr>
        <p:spPr>
          <a:xfrm>
            <a:off x="1282899" y="4956094"/>
            <a:ext cx="9708607" cy="273106"/>
          </a:xfrm>
          <a:prstGeom prst="chevron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hlinkClick r:id="rId4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Phasenunabhängige Aufgaben</a:t>
            </a:r>
            <a:endParaRPr lang="de-D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71447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F54CF42-47A3-4DDC-9259-64BFB4424207}"/>
              </a:ext>
            </a:extLst>
          </p:cNvPr>
          <p:cNvSpPr/>
          <p:nvPr/>
        </p:nvSpPr>
        <p:spPr>
          <a:xfrm flipH="1">
            <a:off x="-24682" y="1"/>
            <a:ext cx="7639213" cy="6323013"/>
          </a:xfrm>
          <a:custGeom>
            <a:avLst/>
            <a:gdLst>
              <a:gd name="connsiteX0" fmla="*/ 3959469 w 7639213"/>
              <a:gd name="connsiteY0" fmla="*/ 0 h 6858001"/>
              <a:gd name="connsiteX1" fmla="*/ 7639213 w 7639213"/>
              <a:gd name="connsiteY1" fmla="*/ 0 h 6858001"/>
              <a:gd name="connsiteX2" fmla="*/ 7639213 w 7639213"/>
              <a:gd name="connsiteY2" fmla="*/ 6858001 h 6858001"/>
              <a:gd name="connsiteX3" fmla="*/ 0 w 7639213"/>
              <a:gd name="connsiteY3" fmla="*/ 6858001 h 6858001"/>
              <a:gd name="connsiteX4" fmla="*/ 3959469 w 7639213"/>
              <a:gd name="connsiteY4" fmla="*/ 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39213" h="6858001">
                <a:moveTo>
                  <a:pt x="3959469" y="0"/>
                </a:moveTo>
                <a:lnTo>
                  <a:pt x="7639213" y="0"/>
                </a:lnTo>
                <a:lnTo>
                  <a:pt x="7639213" y="6858001"/>
                </a:lnTo>
                <a:lnTo>
                  <a:pt x="0" y="6858001"/>
                </a:lnTo>
                <a:lnTo>
                  <a:pt x="3959469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A597F4C-5226-4322-8F9A-44FF78200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2796311"/>
            <a:ext cx="4320480" cy="1268083"/>
          </a:xfrm>
        </p:spPr>
        <p:txBody>
          <a:bodyPr anchor="ctr"/>
          <a:lstStyle/>
          <a:p>
            <a:r>
              <a:rPr lang="de-DE" dirty="0">
                <a:solidFill>
                  <a:schemeClr val="bg1"/>
                </a:solidFill>
              </a:rPr>
              <a:t>Kommunikation bei der EfA Nachnutzung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9F501A9-D68A-47B6-9819-FC96A2483F15}"/>
              </a:ext>
            </a:extLst>
          </p:cNvPr>
          <p:cNvCxnSpPr/>
          <p:nvPr/>
        </p:nvCxnSpPr>
        <p:spPr>
          <a:xfrm>
            <a:off x="7861612" y="2810843"/>
            <a:ext cx="37147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>
            <a:extLst>
              <a:ext uri="{FF2B5EF4-FFF2-40B4-BE49-F238E27FC236}">
                <a16:creationId xmlns:a16="http://schemas.microsoft.com/office/drawing/2014/main" id="{D168B921-E544-4968-99DB-9CC9C80000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4256" y="0"/>
            <a:ext cx="2696400" cy="1269499"/>
          </a:xfrm>
          <a:prstGeom prst="rect">
            <a:avLst/>
          </a:prstGeom>
        </p:spPr>
      </p:pic>
      <p:sp>
        <p:nvSpPr>
          <p:cNvPr id="9" name="Rounded Rectangle 26">
            <a:extLst>
              <a:ext uri="{FF2B5EF4-FFF2-40B4-BE49-F238E27FC236}">
                <a16:creationId xmlns:a16="http://schemas.microsoft.com/office/drawing/2014/main" id="{B7430ACA-B475-420A-A454-CCBC0C53387A}"/>
              </a:ext>
            </a:extLst>
          </p:cNvPr>
          <p:cNvSpPr/>
          <p:nvPr/>
        </p:nvSpPr>
        <p:spPr>
          <a:xfrm>
            <a:off x="11768138" y="6323014"/>
            <a:ext cx="423862" cy="32255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algn="l"/>
            <a:fld id="{1A3A66CB-F4C4-4897-B084-A46943DB4E95}" type="slidenum">
              <a:rPr lang="de-DE" sz="1400" b="0" smtClean="0">
                <a:solidFill>
                  <a:schemeClr val="tx2"/>
                </a:solidFill>
                <a:latin typeface="+mn-lt"/>
              </a:rPr>
              <a:pPr algn="l"/>
              <a:t>5</a:t>
            </a:fld>
            <a:endParaRPr lang="de-DE" sz="1400" b="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17124226-421C-41A2-8A37-16C16886BC95}"/>
              </a:ext>
            </a:extLst>
          </p:cNvPr>
          <p:cNvSpPr txBox="1">
            <a:spLocks/>
          </p:cNvSpPr>
          <p:nvPr/>
        </p:nvSpPr>
        <p:spPr>
          <a:xfrm>
            <a:off x="7069930" y="6528558"/>
            <a:ext cx="1080120" cy="244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DD3AC0-B594-4B17-916D-8672781E176E}" type="datetime1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11.08.2021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3745D265-FFD0-4F4D-AB35-D04661A72B36}"/>
              </a:ext>
            </a:extLst>
          </p:cNvPr>
          <p:cNvGrpSpPr/>
          <p:nvPr/>
        </p:nvGrpSpPr>
        <p:grpSpPr>
          <a:xfrm>
            <a:off x="8047349" y="2060848"/>
            <a:ext cx="2369455" cy="2354222"/>
            <a:chOff x="8773392" y="2130912"/>
            <a:chExt cx="700472" cy="700472"/>
          </a:xfrm>
        </p:grpSpPr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4FD0962-35ED-49B4-8A77-1B83829B933C}"/>
                </a:ext>
              </a:extLst>
            </p:cNvPr>
            <p:cNvSpPr/>
            <p:nvPr/>
          </p:nvSpPr>
          <p:spPr>
            <a:xfrm>
              <a:off x="8773392" y="2130912"/>
              <a:ext cx="700472" cy="70047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4" name="Grafik 13" descr="Benutzer">
              <a:extLst>
                <a:ext uri="{FF2B5EF4-FFF2-40B4-BE49-F238E27FC236}">
                  <a16:creationId xmlns:a16="http://schemas.microsoft.com/office/drawing/2014/main" id="{64B1663B-9BEC-4CBC-AB1C-08DA996D7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853739" y="2368850"/>
              <a:ext cx="335822" cy="335822"/>
            </a:xfrm>
            <a:prstGeom prst="rect">
              <a:avLst/>
            </a:prstGeom>
          </p:spPr>
        </p:pic>
        <p:pic>
          <p:nvPicPr>
            <p:cNvPr id="15" name="Grafik 14" descr="Benutzer">
              <a:extLst>
                <a:ext uri="{FF2B5EF4-FFF2-40B4-BE49-F238E27FC236}">
                  <a16:creationId xmlns:a16="http://schemas.microsoft.com/office/drawing/2014/main" id="{697E5D0A-1C08-4CC9-ADEC-12ACB7EF503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007200" y="2424441"/>
              <a:ext cx="335822" cy="335822"/>
            </a:xfrm>
            <a:prstGeom prst="rect">
              <a:avLst/>
            </a:prstGeom>
          </p:spPr>
        </p:pic>
        <p:pic>
          <p:nvPicPr>
            <p:cNvPr id="16" name="Grafik 15" descr="Sprache">
              <a:extLst>
                <a:ext uri="{FF2B5EF4-FFF2-40B4-BE49-F238E27FC236}">
                  <a16:creationId xmlns:a16="http://schemas.microsoft.com/office/drawing/2014/main" id="{2A30C822-2785-4993-B367-54F2BA38C17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flipH="1">
              <a:off x="8969895" y="2147362"/>
              <a:ext cx="364695" cy="3646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8991230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D76624FA-A6B4-4E39-BF15-CD0F597CDDA7}"/>
              </a:ext>
            </a:extLst>
          </p:cNvPr>
          <p:cNvSpPr/>
          <p:nvPr/>
        </p:nvSpPr>
        <p:spPr>
          <a:xfrm>
            <a:off x="983432" y="1540252"/>
            <a:ext cx="5040000" cy="2448272"/>
          </a:xfrm>
          <a:prstGeom prst="roundRect">
            <a:avLst>
              <a:gd name="adj" fmla="val 5643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D4E7555-4AD0-4588-A980-39FC057330A9}"/>
              </a:ext>
            </a:extLst>
          </p:cNvPr>
          <p:cNvSpPr/>
          <p:nvPr/>
        </p:nvSpPr>
        <p:spPr>
          <a:xfrm>
            <a:off x="6528608" y="1540252"/>
            <a:ext cx="5040000" cy="2448272"/>
          </a:xfrm>
          <a:prstGeom prst="roundRect">
            <a:avLst>
              <a:gd name="adj" fmla="val 5643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52E2D67-441B-4B69-BC67-B1F9B8B7206C}"/>
              </a:ext>
            </a:extLst>
          </p:cNvPr>
          <p:cNvSpPr/>
          <p:nvPr/>
        </p:nvSpPr>
        <p:spPr>
          <a:xfrm>
            <a:off x="3791744" y="4060532"/>
            <a:ext cx="5040000" cy="2448272"/>
          </a:xfrm>
          <a:prstGeom prst="roundRect">
            <a:avLst>
              <a:gd name="adj" fmla="val 5643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1392B4F7-A871-4024-A5FB-98348A41E1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Rollen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2927B7DE-6913-4F18-B725-1AF01DC8A5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Verantwortliche im Land Sachsen-Anhalt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6C81A6C-7F4A-4BC4-B87F-BA492C9BED7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83432" y="2148829"/>
            <a:ext cx="5040000" cy="1819971"/>
          </a:xfrm>
        </p:spPr>
        <p:txBody>
          <a:bodyPr lIns="180000" tIns="72000" rIns="180000"/>
          <a:lstStyle/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dirty="0"/>
              <a:t>Organisieren die OZG-Umsetzung im eigenen Land (eigenes Themenfeld Bildung)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dirty="0"/>
              <a:t>Koordinieren den Anschlusses an Leistungen anderer Themenfelder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dirty="0"/>
              <a:t>Sind Ansprechpartner:innen für das zentrale OZG-Programmmanagement.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8EA7D8D-621F-43D5-ABF8-9111A3EDB61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916519" y="1772816"/>
            <a:ext cx="3960000" cy="377932"/>
          </a:xfrm>
        </p:spPr>
        <p:txBody>
          <a:bodyPr/>
          <a:lstStyle/>
          <a:p>
            <a:r>
              <a:rPr lang="de-DE" sz="1600" dirty="0"/>
              <a:t>OZG-Koordinatorinnen/                  OZG-Koordinatoren (OZG-K)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D3A2C24-E11E-418B-A739-EF143D10812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528608" y="2148829"/>
            <a:ext cx="5040000" cy="1640211"/>
          </a:xfrm>
        </p:spPr>
        <p:txBody>
          <a:bodyPr lIns="180000" tIns="72000" rIns="180000"/>
          <a:lstStyle/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dirty="0"/>
              <a:t>Agieren als fachliche Schnittstelle zwischen dem OZG-K, dem TF-FF und dem Leistungsverantwortlichen.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dirty="0"/>
              <a:t>Sind leistungsübergreifend für die Koordinierung der OZG-Umsetzung im Ressort verantwortlich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dirty="0"/>
              <a:t>Im Ressort fungieren sie zudem als Ansprechpartner:innen für das OZG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1EAC07A-A1A0-452B-8420-D6B1985458E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7464478" y="1770829"/>
            <a:ext cx="4104130" cy="378000"/>
          </a:xfrm>
        </p:spPr>
        <p:txBody>
          <a:bodyPr/>
          <a:lstStyle/>
          <a:p>
            <a:r>
              <a:rPr lang="de-DE" sz="1600" dirty="0"/>
              <a:t>OZG-Ressortkoordinatorinnen/         OZG-Ressortkoordinatoren (OZG-R)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6D1BAE-25AA-44C9-AA25-DACEB11E48B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791744" y="4745367"/>
            <a:ext cx="5040000" cy="1491533"/>
          </a:xfrm>
        </p:spPr>
        <p:txBody>
          <a:bodyPr lIns="180000" tIns="72000" rIns="180000"/>
          <a:lstStyle/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dirty="0"/>
              <a:t>Verantworten die Digitalisierung von OZG-Leistungen in ihrer Fachlichkeit.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dirty="0"/>
              <a:t>Umfasst entweder eigenständige Umsetzung von Leistungen oder den länderübergreifenden Anschluss an bereits umgesetzte Online-Dienste.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482BE3F-5473-4F31-9312-5ABBE9F1BA28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4637351" y="4329285"/>
            <a:ext cx="3960000" cy="378000"/>
          </a:xfrm>
        </p:spPr>
        <p:txBody>
          <a:bodyPr/>
          <a:lstStyle/>
          <a:p>
            <a:r>
              <a:rPr lang="de-DE" sz="1600" dirty="0"/>
              <a:t>Fachreferentinnen/               Fachreferenten (FR)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7EECF2BF-1939-4205-9D28-C40E67F6D5DC}"/>
              </a:ext>
            </a:extLst>
          </p:cNvPr>
          <p:cNvGrpSpPr>
            <a:grpSpLocks noChangeAspect="1"/>
          </p:cNvGrpSpPr>
          <p:nvPr/>
        </p:nvGrpSpPr>
        <p:grpSpPr>
          <a:xfrm>
            <a:off x="838200" y="1374376"/>
            <a:ext cx="700472" cy="708217"/>
            <a:chOff x="7206994" y="3249891"/>
            <a:chExt cx="700472" cy="708217"/>
          </a:xfrm>
        </p:grpSpPr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1B833EC4-C02A-4113-A9A5-FC58BCA3C3A5}"/>
                </a:ext>
              </a:extLst>
            </p:cNvPr>
            <p:cNvSpPr/>
            <p:nvPr/>
          </p:nvSpPr>
          <p:spPr>
            <a:xfrm>
              <a:off x="7206994" y="3257636"/>
              <a:ext cx="700472" cy="7004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23" name="Grafik 22" descr="Astronaut">
              <a:extLst>
                <a:ext uri="{FF2B5EF4-FFF2-40B4-BE49-F238E27FC236}">
                  <a16:creationId xmlns:a16="http://schemas.microsoft.com/office/drawing/2014/main" id="{D8572CDF-5336-40E8-8B8C-2D39DC1818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274624" y="3249891"/>
              <a:ext cx="576000" cy="576000"/>
            </a:xfrm>
            <a:prstGeom prst="rect">
              <a:avLst/>
            </a:prstGeom>
          </p:spPr>
        </p:pic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5E88DA41-FBC0-48F1-937D-F607123C7463}"/>
              </a:ext>
            </a:extLst>
          </p:cNvPr>
          <p:cNvGrpSpPr>
            <a:grpSpLocks noChangeAspect="1"/>
          </p:cNvGrpSpPr>
          <p:nvPr/>
        </p:nvGrpSpPr>
        <p:grpSpPr>
          <a:xfrm>
            <a:off x="6401279" y="1340768"/>
            <a:ext cx="700472" cy="700472"/>
            <a:chOff x="8408982" y="3257636"/>
            <a:chExt cx="700472" cy="700472"/>
          </a:xfrm>
        </p:grpSpPr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1D65B41C-2000-4D8D-BE38-9A4CA4994C2E}"/>
                </a:ext>
              </a:extLst>
            </p:cNvPr>
            <p:cNvSpPr/>
            <p:nvPr/>
          </p:nvSpPr>
          <p:spPr>
            <a:xfrm>
              <a:off x="8408982" y="3257636"/>
              <a:ext cx="700472" cy="7004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27" name="Grafik 26" descr="Büroarbeiter">
              <a:extLst>
                <a:ext uri="{FF2B5EF4-FFF2-40B4-BE49-F238E27FC236}">
                  <a16:creationId xmlns:a16="http://schemas.microsoft.com/office/drawing/2014/main" id="{26BFF86A-380A-4429-AD9D-A0AF823FC1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477637" y="3322571"/>
              <a:ext cx="572398" cy="572398"/>
            </a:xfrm>
            <a:prstGeom prst="rect">
              <a:avLst/>
            </a:prstGeom>
          </p:spPr>
        </p:pic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B315B1CA-AD96-4320-87AE-94CBAA75EAE5}"/>
              </a:ext>
            </a:extLst>
          </p:cNvPr>
          <p:cNvGrpSpPr>
            <a:grpSpLocks noChangeAspect="1"/>
          </p:cNvGrpSpPr>
          <p:nvPr/>
        </p:nvGrpSpPr>
        <p:grpSpPr>
          <a:xfrm>
            <a:off x="3546283" y="3941281"/>
            <a:ext cx="700472" cy="700472"/>
            <a:chOff x="9610970" y="3257636"/>
            <a:chExt cx="700472" cy="700472"/>
          </a:xfrm>
        </p:grpSpPr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8A743FF3-8CFC-4176-B014-E32B847D4C15}"/>
                </a:ext>
              </a:extLst>
            </p:cNvPr>
            <p:cNvSpPr/>
            <p:nvPr/>
          </p:nvSpPr>
          <p:spPr>
            <a:xfrm>
              <a:off x="9610970" y="3257636"/>
              <a:ext cx="700472" cy="7004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32" name="Grafik 31" descr="Professor">
              <a:extLst>
                <a:ext uri="{FF2B5EF4-FFF2-40B4-BE49-F238E27FC236}">
                  <a16:creationId xmlns:a16="http://schemas.microsoft.com/office/drawing/2014/main" id="{1519C094-CE56-4994-A3DE-F5975376F73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680387" y="3325479"/>
              <a:ext cx="569490" cy="5694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576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486">
        <p:blinds dir="vert"/>
      </p:transition>
    </mc:Choice>
    <mc:Fallback xmlns="">
      <p:transition spd="slow" advTm="3486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12" grpId="0"/>
      <p:bldP spid="13" grpId="0" build="p"/>
      <p:bldP spid="14" grpId="0"/>
      <p:bldP spid="15" grpId="0" build="p"/>
      <p:bldP spid="16" grpId="0"/>
      <p:bldP spid="1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D76624FA-A6B4-4E39-BF15-CD0F597CDDA7}"/>
              </a:ext>
            </a:extLst>
          </p:cNvPr>
          <p:cNvSpPr/>
          <p:nvPr/>
        </p:nvSpPr>
        <p:spPr>
          <a:xfrm>
            <a:off x="983432" y="1548975"/>
            <a:ext cx="5040000" cy="2376264"/>
          </a:xfrm>
          <a:prstGeom prst="roundRect">
            <a:avLst>
              <a:gd name="adj" fmla="val 5643"/>
            </a:avLst>
          </a:prstGeom>
          <a:solidFill>
            <a:schemeClr val="accent1"/>
          </a:solidFill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D4E7555-4AD0-4588-A980-39FC057330A9}"/>
              </a:ext>
            </a:extLst>
          </p:cNvPr>
          <p:cNvSpPr/>
          <p:nvPr/>
        </p:nvSpPr>
        <p:spPr>
          <a:xfrm>
            <a:off x="6528608" y="1548975"/>
            <a:ext cx="5040000" cy="2376264"/>
          </a:xfrm>
          <a:prstGeom prst="roundRect">
            <a:avLst>
              <a:gd name="adj" fmla="val 5643"/>
            </a:avLst>
          </a:prstGeom>
          <a:solidFill>
            <a:schemeClr val="accent1"/>
          </a:solidFill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52E2D67-441B-4B69-BC67-B1F9B8B7206C}"/>
              </a:ext>
            </a:extLst>
          </p:cNvPr>
          <p:cNvSpPr/>
          <p:nvPr/>
        </p:nvSpPr>
        <p:spPr>
          <a:xfrm>
            <a:off x="3791744" y="4069255"/>
            <a:ext cx="5040000" cy="2376264"/>
          </a:xfrm>
          <a:prstGeom prst="roundRect">
            <a:avLst>
              <a:gd name="adj" fmla="val 5643"/>
            </a:avLst>
          </a:prstGeom>
          <a:solidFill>
            <a:schemeClr val="accent1"/>
          </a:solidFill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1392B4F7-A871-4024-A5FB-98348A41E1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Rollen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2927B7DE-6913-4F18-B725-1AF01DC8A5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Verantwortliche des Umsetzenden Landes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6C81A6C-7F4A-4BC4-B87F-BA492C9BED7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83432" y="2155565"/>
            <a:ext cx="5040000" cy="1819971"/>
          </a:xfrm>
        </p:spPr>
        <p:txBody>
          <a:bodyPr lIns="180000" tIns="72000" rIns="180000"/>
          <a:lstStyle/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dirty="0"/>
              <a:t>interessierte Länder frühzeitig an der Planung von Digitalisierungslaboren beteiligen und in die Abstimmung der Ergebnistypen (z.B. Referenzinformationen) einbeziehen und Länder während gesamter Konzeptions- und Umsetzungsphase zur Mitarbeit in Steuerungskreisen einladen (monatlich)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8EA7D8D-621F-43D5-ABF8-9111A3EDB61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916519" y="1772816"/>
            <a:ext cx="3960000" cy="377932"/>
          </a:xfrm>
        </p:spPr>
        <p:txBody>
          <a:bodyPr/>
          <a:lstStyle/>
          <a:p>
            <a:r>
              <a:rPr lang="de-DE" sz="1600" dirty="0"/>
              <a:t>Themenfeld-Federführerinnen/          Themenfeld-Federführer (TF-FF)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D3A2C24-E11E-418B-A739-EF143D10812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528608" y="2077775"/>
            <a:ext cx="5040000" cy="1845748"/>
          </a:xfrm>
        </p:spPr>
        <p:txBody>
          <a:bodyPr lIns="180000" tIns="72000" rIns="180000"/>
          <a:lstStyle/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dirty="0"/>
              <a:t>ist für die inhaltliche Umsetzung seiner Leistung verantwortlich und koordiniert die Schaffung des rechtlichen Rahmens für den Anschluss 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dirty="0"/>
              <a:t>schätzen die Kosten für die Entwicklung, den Betrieb und die Weiterentwicklung der Leistung ab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dirty="0"/>
              <a:t>Beantragen Kostenübernahme über das FITKO-Digitalisierungsbudget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1EAC07A-A1A0-452B-8420-D6B1985458E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7464478" y="1770829"/>
            <a:ext cx="4104130" cy="378000"/>
          </a:xfrm>
        </p:spPr>
        <p:txBody>
          <a:bodyPr/>
          <a:lstStyle/>
          <a:p>
            <a:r>
              <a:rPr lang="de-DE" sz="1600" dirty="0"/>
              <a:t>Leistungsverantwortliche/   Leistungsverantwortlicher (LV)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6D1BAE-25AA-44C9-AA25-DACEB11E48B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791744" y="4745367"/>
            <a:ext cx="5040000" cy="1491533"/>
          </a:xfrm>
        </p:spPr>
        <p:txBody>
          <a:bodyPr lIns="180000" tIns="72000" rIns="180000"/>
          <a:lstStyle/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dirty="0"/>
              <a:t>Werden vom TF-FF zur Entwicklung des Online-Dienstes beauftragt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dirty="0"/>
              <a:t>Stehen für technische Rückfragen der Nachnutzenden Länder zur Verfügung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dirty="0"/>
              <a:t>Stellen Schnittstelle für FV bereit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482BE3F-5473-4F31-9312-5ABBE9F1BA28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4637351" y="4329285"/>
            <a:ext cx="3960000" cy="378000"/>
          </a:xfrm>
        </p:spPr>
        <p:txBody>
          <a:bodyPr/>
          <a:lstStyle/>
          <a:p>
            <a:r>
              <a:rPr lang="de-DE" sz="1600" dirty="0"/>
              <a:t>IT-Dienstleister (IT-DL)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393EB060-83E3-4E95-9874-0F4D05685A18}"/>
              </a:ext>
            </a:extLst>
          </p:cNvPr>
          <p:cNvGrpSpPr>
            <a:grpSpLocks noChangeAspect="1"/>
          </p:cNvGrpSpPr>
          <p:nvPr/>
        </p:nvGrpSpPr>
        <p:grpSpPr>
          <a:xfrm>
            <a:off x="748112" y="1361954"/>
            <a:ext cx="700472" cy="700472"/>
            <a:chOff x="6336403" y="3261273"/>
            <a:chExt cx="700472" cy="700472"/>
          </a:xfrm>
        </p:grpSpPr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AA53786D-AFBD-42AC-92F2-7B5001ABF9B3}"/>
                </a:ext>
              </a:extLst>
            </p:cNvPr>
            <p:cNvSpPr/>
            <p:nvPr/>
          </p:nvSpPr>
          <p:spPr>
            <a:xfrm>
              <a:off x="6336403" y="3261273"/>
              <a:ext cx="700472" cy="700472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23" name="Grafik 22" descr="Wissenschaftler">
              <a:extLst>
                <a:ext uri="{FF2B5EF4-FFF2-40B4-BE49-F238E27FC236}">
                  <a16:creationId xmlns:a16="http://schemas.microsoft.com/office/drawing/2014/main" id="{7FF0F285-E915-4CD8-B257-A35920BC52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425619" y="3322571"/>
              <a:ext cx="572398" cy="572398"/>
            </a:xfrm>
            <a:prstGeom prst="rect">
              <a:avLst/>
            </a:prstGeom>
          </p:spPr>
        </p:pic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82883F46-049D-4C09-B072-1C04A54AC055}"/>
              </a:ext>
            </a:extLst>
          </p:cNvPr>
          <p:cNvGrpSpPr>
            <a:grpSpLocks noChangeAspect="1"/>
          </p:cNvGrpSpPr>
          <p:nvPr/>
        </p:nvGrpSpPr>
        <p:grpSpPr>
          <a:xfrm>
            <a:off x="3503432" y="3914752"/>
            <a:ext cx="700472" cy="700472"/>
            <a:chOff x="5620742" y="3234355"/>
            <a:chExt cx="700472" cy="700472"/>
          </a:xfrm>
        </p:grpSpPr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3DDE5DA-1EEF-404E-A878-164CD860EEC5}"/>
                </a:ext>
              </a:extLst>
            </p:cNvPr>
            <p:cNvSpPr/>
            <p:nvPr/>
          </p:nvSpPr>
          <p:spPr>
            <a:xfrm>
              <a:off x="5620742" y="3234355"/>
              <a:ext cx="700472" cy="700472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27" name="Grafik 26" descr="Elektriker">
              <a:extLst>
                <a:ext uri="{FF2B5EF4-FFF2-40B4-BE49-F238E27FC236}">
                  <a16:creationId xmlns:a16="http://schemas.microsoft.com/office/drawing/2014/main" id="{A2A958AD-61A6-4D92-A25B-530C3F972F6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691089" y="3322571"/>
              <a:ext cx="572398" cy="572398"/>
            </a:xfrm>
            <a:prstGeom prst="rect">
              <a:avLst/>
            </a:prstGeom>
          </p:spPr>
        </p:pic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5735C328-D313-4A8A-981D-54FC756D837A}"/>
              </a:ext>
            </a:extLst>
          </p:cNvPr>
          <p:cNvGrpSpPr/>
          <p:nvPr/>
        </p:nvGrpSpPr>
        <p:grpSpPr>
          <a:xfrm>
            <a:off x="6347144" y="1340768"/>
            <a:ext cx="700472" cy="700472"/>
            <a:chOff x="10813999" y="2944552"/>
            <a:chExt cx="700472" cy="700472"/>
          </a:xfrm>
        </p:grpSpPr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79EFAF8E-F262-404B-91AB-10924F66F70D}"/>
                </a:ext>
              </a:extLst>
            </p:cNvPr>
            <p:cNvSpPr/>
            <p:nvPr/>
          </p:nvSpPr>
          <p:spPr>
            <a:xfrm>
              <a:off x="10813999" y="2944552"/>
              <a:ext cx="700472" cy="700472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32" name="Grafik 31" descr="Polizei">
              <a:extLst>
                <a:ext uri="{FF2B5EF4-FFF2-40B4-BE49-F238E27FC236}">
                  <a16:creationId xmlns:a16="http://schemas.microsoft.com/office/drawing/2014/main" id="{911D04C0-47AA-418B-98A8-FF8D8AE7497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890754" y="3006143"/>
              <a:ext cx="569490" cy="5694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890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486">
        <p:blinds dir="vert"/>
      </p:transition>
    </mc:Choice>
    <mc:Fallback xmlns="">
      <p:transition spd="slow" advTm="3486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12" grpId="0"/>
      <p:bldP spid="13" grpId="0" build="p"/>
      <p:bldP spid="14" grpId="0"/>
      <p:bldP spid="15" grpId="0" build="p"/>
      <p:bldP spid="16" grpId="0"/>
      <p:bldP spid="1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7E2E0A1F-50CA-4DAA-BCEB-ADC12403DB90}"/>
              </a:ext>
            </a:extLst>
          </p:cNvPr>
          <p:cNvSpPr/>
          <p:nvPr/>
        </p:nvSpPr>
        <p:spPr>
          <a:xfrm>
            <a:off x="0" y="1808160"/>
            <a:ext cx="12192000" cy="3133007"/>
          </a:xfrm>
          <a:prstGeom prst="rect">
            <a:avLst/>
          </a:prstGeom>
          <a:solidFill>
            <a:schemeClr val="bg1">
              <a:lumMod val="85000"/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C068778-0DA0-4FA5-9368-BC36073492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Initialisierungsphase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69DA460F-9DE7-47C5-8280-747FC1E563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Übersicht Kommunikationswege</a:t>
            </a:r>
          </a:p>
        </p:txBody>
      </p:sp>
      <p:grpSp>
        <p:nvGrpSpPr>
          <p:cNvPr id="83" name="Gruppieren 82">
            <a:extLst>
              <a:ext uri="{FF2B5EF4-FFF2-40B4-BE49-F238E27FC236}">
                <a16:creationId xmlns:a16="http://schemas.microsoft.com/office/drawing/2014/main" id="{874E4D1F-6BED-4D42-8048-458789623771}"/>
              </a:ext>
            </a:extLst>
          </p:cNvPr>
          <p:cNvGrpSpPr>
            <a:grpSpLocks noChangeAspect="1"/>
          </p:cNvGrpSpPr>
          <p:nvPr/>
        </p:nvGrpSpPr>
        <p:grpSpPr>
          <a:xfrm>
            <a:off x="972201" y="2479653"/>
            <a:ext cx="700472" cy="708217"/>
            <a:chOff x="7206994" y="3249891"/>
            <a:chExt cx="700472" cy="708217"/>
          </a:xfrm>
        </p:grpSpPr>
        <p:sp>
          <p:nvSpPr>
            <p:cNvPr id="84" name="Ellipse 83">
              <a:extLst>
                <a:ext uri="{FF2B5EF4-FFF2-40B4-BE49-F238E27FC236}">
                  <a16:creationId xmlns:a16="http://schemas.microsoft.com/office/drawing/2014/main" id="{D7A3189B-93CF-4B36-83F7-83DFBACEAAF1}"/>
                </a:ext>
              </a:extLst>
            </p:cNvPr>
            <p:cNvSpPr/>
            <p:nvPr/>
          </p:nvSpPr>
          <p:spPr>
            <a:xfrm>
              <a:off x="7206994" y="3257636"/>
              <a:ext cx="700472" cy="7004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85" name="Grafik 84" descr="Astronaut">
              <a:extLst>
                <a:ext uri="{FF2B5EF4-FFF2-40B4-BE49-F238E27FC236}">
                  <a16:creationId xmlns:a16="http://schemas.microsoft.com/office/drawing/2014/main" id="{51E77707-4C3A-4B98-AF42-A5FDF92E6A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274624" y="3249891"/>
              <a:ext cx="576000" cy="576000"/>
            </a:xfrm>
            <a:prstGeom prst="rect">
              <a:avLst/>
            </a:prstGeom>
          </p:spPr>
        </p:pic>
      </p:grpSp>
      <p:sp>
        <p:nvSpPr>
          <p:cNvPr id="91" name="Textfeld 90">
            <a:extLst>
              <a:ext uri="{FF2B5EF4-FFF2-40B4-BE49-F238E27FC236}">
                <a16:creationId xmlns:a16="http://schemas.microsoft.com/office/drawing/2014/main" id="{047A8C30-03CB-4B41-AE30-A8719B812B4B}"/>
              </a:ext>
            </a:extLst>
          </p:cNvPr>
          <p:cNvSpPr txBox="1"/>
          <p:nvPr/>
        </p:nvSpPr>
        <p:spPr>
          <a:xfrm>
            <a:off x="981639" y="2200738"/>
            <a:ext cx="681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/>
              <a:t>OZG-K</a:t>
            </a:r>
          </a:p>
        </p:txBody>
      </p:sp>
      <p:cxnSp>
        <p:nvCxnSpPr>
          <p:cNvPr id="92" name="Gerade Verbindung mit Pfeil 96">
            <a:extLst>
              <a:ext uri="{FF2B5EF4-FFF2-40B4-BE49-F238E27FC236}">
                <a16:creationId xmlns:a16="http://schemas.microsoft.com/office/drawing/2014/main" id="{4D23A11E-7CCD-4CFA-A9D3-8A3732CE135E}"/>
              </a:ext>
            </a:extLst>
          </p:cNvPr>
          <p:cNvCxnSpPr>
            <a:cxnSpLocks/>
            <a:stCxn id="133" idx="4"/>
            <a:endCxn id="84" idx="4"/>
          </p:cNvCxnSpPr>
          <p:nvPr/>
        </p:nvCxnSpPr>
        <p:spPr>
          <a:xfrm flipH="1">
            <a:off x="1322437" y="3184318"/>
            <a:ext cx="3387826" cy="355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feld 108">
            <a:extLst>
              <a:ext uri="{FF2B5EF4-FFF2-40B4-BE49-F238E27FC236}">
                <a16:creationId xmlns:a16="http://schemas.microsoft.com/office/drawing/2014/main" id="{FD378BA6-A33F-47B8-943A-ECDF9539D30C}"/>
              </a:ext>
            </a:extLst>
          </p:cNvPr>
          <p:cNvSpPr txBox="1"/>
          <p:nvPr/>
        </p:nvSpPr>
        <p:spPr>
          <a:xfrm>
            <a:off x="1917813" y="1963818"/>
            <a:ext cx="22573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Etablieren die Rolle </a:t>
            </a:r>
          </a:p>
          <a:p>
            <a:r>
              <a:rPr lang="de-DE" sz="1200" dirty="0"/>
              <a:t>der OZG-R in allen Ministerien</a:t>
            </a:r>
          </a:p>
        </p:txBody>
      </p:sp>
      <p:grpSp>
        <p:nvGrpSpPr>
          <p:cNvPr id="132" name="Gruppieren 131">
            <a:extLst>
              <a:ext uri="{FF2B5EF4-FFF2-40B4-BE49-F238E27FC236}">
                <a16:creationId xmlns:a16="http://schemas.microsoft.com/office/drawing/2014/main" id="{475695C5-8697-4C12-B236-C170E386F5B3}"/>
              </a:ext>
            </a:extLst>
          </p:cNvPr>
          <p:cNvGrpSpPr>
            <a:grpSpLocks noChangeAspect="1"/>
          </p:cNvGrpSpPr>
          <p:nvPr/>
        </p:nvGrpSpPr>
        <p:grpSpPr>
          <a:xfrm>
            <a:off x="4360027" y="2483846"/>
            <a:ext cx="700472" cy="700472"/>
            <a:chOff x="8408982" y="3257636"/>
            <a:chExt cx="700472" cy="700472"/>
          </a:xfrm>
        </p:grpSpPr>
        <p:sp>
          <p:nvSpPr>
            <p:cNvPr id="133" name="Ellipse 132">
              <a:extLst>
                <a:ext uri="{FF2B5EF4-FFF2-40B4-BE49-F238E27FC236}">
                  <a16:creationId xmlns:a16="http://schemas.microsoft.com/office/drawing/2014/main" id="{2C22236A-04B5-452B-98C0-788AE6B1E1B1}"/>
                </a:ext>
              </a:extLst>
            </p:cNvPr>
            <p:cNvSpPr/>
            <p:nvPr/>
          </p:nvSpPr>
          <p:spPr>
            <a:xfrm>
              <a:off x="8408982" y="3257636"/>
              <a:ext cx="700472" cy="7004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34" name="Grafik 133" descr="Büroarbeiter">
              <a:extLst>
                <a:ext uri="{FF2B5EF4-FFF2-40B4-BE49-F238E27FC236}">
                  <a16:creationId xmlns:a16="http://schemas.microsoft.com/office/drawing/2014/main" id="{9E585482-397D-4F21-A155-3C14F43C79E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477637" y="3322571"/>
              <a:ext cx="572398" cy="572398"/>
            </a:xfrm>
            <a:prstGeom prst="rect">
              <a:avLst/>
            </a:prstGeom>
          </p:spPr>
        </p:pic>
      </p:grpSp>
      <p:sp>
        <p:nvSpPr>
          <p:cNvPr id="135" name="Textfeld 134">
            <a:extLst>
              <a:ext uri="{FF2B5EF4-FFF2-40B4-BE49-F238E27FC236}">
                <a16:creationId xmlns:a16="http://schemas.microsoft.com/office/drawing/2014/main" id="{B81A5235-21DE-455D-AB07-BBECE8317F1F}"/>
              </a:ext>
            </a:extLst>
          </p:cNvPr>
          <p:cNvSpPr txBox="1"/>
          <p:nvPr/>
        </p:nvSpPr>
        <p:spPr>
          <a:xfrm>
            <a:off x="4371416" y="2206846"/>
            <a:ext cx="681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OZG-R</a:t>
            </a:r>
          </a:p>
        </p:txBody>
      </p:sp>
      <p:sp>
        <p:nvSpPr>
          <p:cNvPr id="151" name="Textfeld 150">
            <a:extLst>
              <a:ext uri="{FF2B5EF4-FFF2-40B4-BE49-F238E27FC236}">
                <a16:creationId xmlns:a16="http://schemas.microsoft.com/office/drawing/2014/main" id="{2882CB68-7949-49D9-ABDC-E0EBB82CFD56}"/>
              </a:ext>
            </a:extLst>
          </p:cNvPr>
          <p:cNvSpPr txBox="1"/>
          <p:nvPr/>
        </p:nvSpPr>
        <p:spPr>
          <a:xfrm>
            <a:off x="7292765" y="1954338"/>
            <a:ext cx="28252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Identifizieren anhand der Leistungen die zuständigen FR</a:t>
            </a:r>
          </a:p>
        </p:txBody>
      </p:sp>
      <p:cxnSp>
        <p:nvCxnSpPr>
          <p:cNvPr id="114" name="Gerade Verbindung mit Pfeil 96">
            <a:extLst>
              <a:ext uri="{FF2B5EF4-FFF2-40B4-BE49-F238E27FC236}">
                <a16:creationId xmlns:a16="http://schemas.microsoft.com/office/drawing/2014/main" id="{9E294D08-38E5-4930-851E-2A5C2533E7F4}"/>
              </a:ext>
            </a:extLst>
          </p:cNvPr>
          <p:cNvCxnSpPr>
            <a:cxnSpLocks/>
          </p:cNvCxnSpPr>
          <p:nvPr/>
        </p:nvCxnSpPr>
        <p:spPr>
          <a:xfrm flipV="1">
            <a:off x="1476257" y="2483847"/>
            <a:ext cx="3259730" cy="982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" name="Gruppieren 152">
            <a:extLst>
              <a:ext uri="{FF2B5EF4-FFF2-40B4-BE49-F238E27FC236}">
                <a16:creationId xmlns:a16="http://schemas.microsoft.com/office/drawing/2014/main" id="{21B4AEDA-2EB0-4D76-A451-D43FC52B5A8D}"/>
              </a:ext>
            </a:extLst>
          </p:cNvPr>
          <p:cNvGrpSpPr>
            <a:grpSpLocks noChangeAspect="1"/>
          </p:cNvGrpSpPr>
          <p:nvPr/>
        </p:nvGrpSpPr>
        <p:grpSpPr>
          <a:xfrm>
            <a:off x="9417517" y="2457118"/>
            <a:ext cx="700472" cy="700472"/>
            <a:chOff x="9610970" y="3257636"/>
            <a:chExt cx="700472" cy="700472"/>
          </a:xfrm>
        </p:grpSpPr>
        <p:sp>
          <p:nvSpPr>
            <p:cNvPr id="154" name="Ellipse 153">
              <a:extLst>
                <a:ext uri="{FF2B5EF4-FFF2-40B4-BE49-F238E27FC236}">
                  <a16:creationId xmlns:a16="http://schemas.microsoft.com/office/drawing/2014/main" id="{6D04FDCD-3849-4B7E-8C5A-1B056FA9A05A}"/>
                </a:ext>
              </a:extLst>
            </p:cNvPr>
            <p:cNvSpPr/>
            <p:nvPr/>
          </p:nvSpPr>
          <p:spPr>
            <a:xfrm>
              <a:off x="9610970" y="3257636"/>
              <a:ext cx="700472" cy="7004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55" name="Grafik 154" descr="Professor">
              <a:extLst>
                <a:ext uri="{FF2B5EF4-FFF2-40B4-BE49-F238E27FC236}">
                  <a16:creationId xmlns:a16="http://schemas.microsoft.com/office/drawing/2014/main" id="{188FAC86-C382-41F4-96A5-EE423CA5503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680387" y="3325479"/>
              <a:ext cx="569490" cy="569490"/>
            </a:xfrm>
            <a:prstGeom prst="rect">
              <a:avLst/>
            </a:prstGeom>
          </p:spPr>
        </p:pic>
      </p:grpSp>
      <p:sp>
        <p:nvSpPr>
          <p:cNvPr id="166" name="Textfeld 165">
            <a:extLst>
              <a:ext uri="{FF2B5EF4-FFF2-40B4-BE49-F238E27FC236}">
                <a16:creationId xmlns:a16="http://schemas.microsoft.com/office/drawing/2014/main" id="{5FC53738-DBD5-4DC0-9B42-FDA3F2363AA7}"/>
              </a:ext>
            </a:extLst>
          </p:cNvPr>
          <p:cNvSpPr txBox="1"/>
          <p:nvPr/>
        </p:nvSpPr>
        <p:spPr>
          <a:xfrm>
            <a:off x="6091864" y="3485127"/>
            <a:ext cx="39506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FR listen zu digitalisierende </a:t>
            </a:r>
          </a:p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Leistungen für eigenen Verantwortungsbereich auf, den Stand der Digitalisierung und suchen nach verfügbaren Online-Services auf dem </a:t>
            </a:r>
            <a:r>
              <a:rPr lang="de-DE" sz="1200" dirty="0">
                <a:hlinkClick r:id="rId9"/>
              </a:rPr>
              <a:t>Marktplatz</a:t>
            </a:r>
            <a:r>
              <a:rPr lang="de-DE" sz="1200" dirty="0">
                <a:solidFill>
                  <a:srgbClr val="46484A"/>
                </a:solidFill>
              </a:rPr>
              <a:t> der Nachnutzung (</a:t>
            </a:r>
            <a:r>
              <a:rPr lang="de-DE" sz="1200" dirty="0">
                <a:hlinkClick r:id="rId10"/>
              </a:rPr>
              <a:t>Informationsplattform</a:t>
            </a:r>
            <a:r>
              <a:rPr lang="de-DE" sz="1200" dirty="0">
                <a:solidFill>
                  <a:srgbClr val="46484A"/>
                </a:solidFill>
              </a:rPr>
              <a:t>)</a:t>
            </a:r>
          </a:p>
        </p:txBody>
      </p:sp>
      <p:sp>
        <p:nvSpPr>
          <p:cNvPr id="167" name="Textfeld 166">
            <a:extLst>
              <a:ext uri="{FF2B5EF4-FFF2-40B4-BE49-F238E27FC236}">
                <a16:creationId xmlns:a16="http://schemas.microsoft.com/office/drawing/2014/main" id="{482E3E8D-B925-4908-9E08-67C5C5A6B05F}"/>
              </a:ext>
            </a:extLst>
          </p:cNvPr>
          <p:cNvSpPr txBox="1"/>
          <p:nvPr/>
        </p:nvSpPr>
        <p:spPr>
          <a:xfrm>
            <a:off x="9426954" y="2166421"/>
            <a:ext cx="681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FR</a:t>
            </a:r>
          </a:p>
        </p:txBody>
      </p:sp>
      <p:cxnSp>
        <p:nvCxnSpPr>
          <p:cNvPr id="150" name="Gerade Verbindung mit Pfeil 96">
            <a:extLst>
              <a:ext uri="{FF2B5EF4-FFF2-40B4-BE49-F238E27FC236}">
                <a16:creationId xmlns:a16="http://schemas.microsoft.com/office/drawing/2014/main" id="{6E3F8AC2-2D17-4F5B-84A6-01EE7F5FF34C}"/>
              </a:ext>
            </a:extLst>
          </p:cNvPr>
          <p:cNvCxnSpPr>
            <a:cxnSpLocks/>
            <a:stCxn id="133" idx="0"/>
            <a:endCxn id="154" idx="0"/>
          </p:cNvCxnSpPr>
          <p:nvPr/>
        </p:nvCxnSpPr>
        <p:spPr>
          <a:xfrm flipV="1">
            <a:off x="4710263" y="2457118"/>
            <a:ext cx="5057490" cy="2672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feld 60">
            <a:extLst>
              <a:ext uri="{FF2B5EF4-FFF2-40B4-BE49-F238E27FC236}">
                <a16:creationId xmlns:a16="http://schemas.microsoft.com/office/drawing/2014/main" id="{F1DA5454-4B1B-4409-B3E3-86C67DD84261}"/>
              </a:ext>
            </a:extLst>
          </p:cNvPr>
          <p:cNvSpPr txBox="1"/>
          <p:nvPr/>
        </p:nvSpPr>
        <p:spPr>
          <a:xfrm>
            <a:off x="5148721" y="1968058"/>
            <a:ext cx="2482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Erstellen Leistungsübersicht </a:t>
            </a:r>
          </a:p>
          <a:p>
            <a:r>
              <a:rPr lang="de-DE" sz="1200" dirty="0"/>
              <a:t>im Ministerium</a:t>
            </a:r>
          </a:p>
        </p:txBody>
      </p:sp>
      <p:cxnSp>
        <p:nvCxnSpPr>
          <p:cNvPr id="62" name="Gerade Verbindung mit Pfeil 96">
            <a:extLst>
              <a:ext uri="{FF2B5EF4-FFF2-40B4-BE49-F238E27FC236}">
                <a16:creationId xmlns:a16="http://schemas.microsoft.com/office/drawing/2014/main" id="{089AC7BF-1E6C-4E32-854F-E9954FD7F630}"/>
              </a:ext>
            </a:extLst>
          </p:cNvPr>
          <p:cNvCxnSpPr>
            <a:cxnSpLocks/>
            <a:endCxn id="133" idx="4"/>
          </p:cNvCxnSpPr>
          <p:nvPr/>
        </p:nvCxnSpPr>
        <p:spPr>
          <a:xfrm flipH="1">
            <a:off x="4710263" y="3184318"/>
            <a:ext cx="505749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A6039A65-D4C4-40E4-880C-0D9EC21556FB}"/>
              </a:ext>
            </a:extLst>
          </p:cNvPr>
          <p:cNvGrpSpPr>
            <a:grpSpLocks noChangeAspect="1"/>
          </p:cNvGrpSpPr>
          <p:nvPr/>
        </p:nvGrpSpPr>
        <p:grpSpPr>
          <a:xfrm>
            <a:off x="2331211" y="2971950"/>
            <a:ext cx="432048" cy="432048"/>
            <a:chOff x="671772" y="4496191"/>
            <a:chExt cx="700472" cy="700472"/>
          </a:xfrm>
        </p:grpSpPr>
        <p:sp>
          <p:nvSpPr>
            <p:cNvPr id="79" name="Ellipse 78">
              <a:extLst>
                <a:ext uri="{FF2B5EF4-FFF2-40B4-BE49-F238E27FC236}">
                  <a16:creationId xmlns:a16="http://schemas.microsoft.com/office/drawing/2014/main" id="{86EB7F90-EE40-48F7-9D45-FFD0DFB191B8}"/>
                </a:ext>
              </a:extLst>
            </p:cNvPr>
            <p:cNvSpPr/>
            <p:nvPr/>
          </p:nvSpPr>
          <p:spPr>
            <a:xfrm>
              <a:off x="671772" y="4496191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80" name="Grafik 79" descr="Tageskalender">
              <a:extLst>
                <a:ext uri="{FF2B5EF4-FFF2-40B4-BE49-F238E27FC236}">
                  <a16:creationId xmlns:a16="http://schemas.microsoft.com/office/drawing/2014/main" id="{10196993-C2E4-46B6-B75E-BA26DC4318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46519" y="4568963"/>
              <a:ext cx="550977" cy="550977"/>
            </a:xfrm>
            <a:prstGeom prst="rect">
              <a:avLst/>
            </a:prstGeom>
          </p:spPr>
        </p:pic>
      </p:grpSp>
      <p:sp>
        <p:nvSpPr>
          <p:cNvPr id="96" name="Textfeld 95">
            <a:extLst>
              <a:ext uri="{FF2B5EF4-FFF2-40B4-BE49-F238E27FC236}">
                <a16:creationId xmlns:a16="http://schemas.microsoft.com/office/drawing/2014/main" id="{F38F04FB-4AF2-4E38-AAC4-F08DB9BE4DD9}"/>
              </a:ext>
            </a:extLst>
          </p:cNvPr>
          <p:cNvSpPr txBox="1"/>
          <p:nvPr/>
        </p:nvSpPr>
        <p:spPr>
          <a:xfrm>
            <a:off x="1917813" y="3485127"/>
            <a:ext cx="3164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OZG-R nehmen monatlich am Arbeitskreis</a:t>
            </a:r>
          </a:p>
          <a:p>
            <a:r>
              <a:rPr lang="de-DE" sz="1200" dirty="0"/>
              <a:t>teil und berichten an OZG-K</a:t>
            </a:r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F4A78C66-FA72-4253-8AA6-14A19C0ABF64}"/>
              </a:ext>
            </a:extLst>
          </p:cNvPr>
          <p:cNvSpPr txBox="1"/>
          <p:nvPr/>
        </p:nvSpPr>
        <p:spPr>
          <a:xfrm>
            <a:off x="1005158" y="5138437"/>
            <a:ext cx="50647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100" i="1" dirty="0">
                <a:solidFill>
                  <a:schemeClr val="bg1">
                    <a:lumMod val="50000"/>
                  </a:schemeClr>
                </a:solidFill>
              </a:rPr>
              <a:t>Die OZG-R erstellen eine Leistungs-/ Projektübersicht aller OZG-Leistungen im eigenen Ressort. Die Leistungen sollten dabei nach drei Kategorien unterschieden werden: </a:t>
            </a:r>
          </a:p>
          <a:p>
            <a:pPr marL="228600" lvl="0" indent="-228600">
              <a:buAutoNum type="alphaLcParenR"/>
              <a:defRPr/>
            </a:pPr>
            <a:r>
              <a:rPr lang="de-DE" sz="1100" i="1" dirty="0">
                <a:solidFill>
                  <a:schemeClr val="bg1">
                    <a:lumMod val="50000"/>
                  </a:schemeClr>
                </a:solidFill>
              </a:rPr>
              <a:t>bereits digitalisiert (Reifegrad)</a:t>
            </a:r>
          </a:p>
          <a:p>
            <a:pPr marL="228600" lvl="0" indent="-228600">
              <a:buAutoNum type="alphaLcParenR"/>
              <a:defRPr/>
            </a:pPr>
            <a:r>
              <a:rPr lang="de-DE" sz="1100" i="1" dirty="0">
                <a:solidFill>
                  <a:schemeClr val="bg1">
                    <a:lumMod val="50000"/>
                  </a:schemeClr>
                </a:solidFill>
              </a:rPr>
              <a:t>die nachgenutzt werden sollen</a:t>
            </a:r>
          </a:p>
          <a:p>
            <a:pPr marL="228600" lvl="0" indent="-228600">
              <a:buAutoNum type="alphaLcParenR"/>
              <a:defRPr/>
            </a:pPr>
            <a:r>
              <a:rPr lang="de-DE" sz="1100" i="1" dirty="0">
                <a:solidFill>
                  <a:schemeClr val="bg1">
                    <a:lumMod val="50000"/>
                  </a:schemeClr>
                </a:solidFill>
              </a:rPr>
              <a:t>die selbst im eigenen Land umgesetzt werden</a:t>
            </a:r>
          </a:p>
        </p:txBody>
      </p:sp>
      <p:pic>
        <p:nvPicPr>
          <p:cNvPr id="118" name="Grafik 117">
            <a:extLst>
              <a:ext uri="{FF2B5EF4-FFF2-40B4-BE49-F238E27FC236}">
                <a16:creationId xmlns:a16="http://schemas.microsoft.com/office/drawing/2014/main" id="{FCA8AFAE-C7BC-4680-9472-491AC09ACA1D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02966" y="5191439"/>
            <a:ext cx="374207" cy="374207"/>
          </a:xfrm>
          <a:prstGeom prst="rect">
            <a:avLst/>
          </a:prstGeom>
        </p:spPr>
      </p:pic>
      <p:sp>
        <p:nvSpPr>
          <p:cNvPr id="119" name="Textfeld 118">
            <a:extLst>
              <a:ext uri="{FF2B5EF4-FFF2-40B4-BE49-F238E27FC236}">
                <a16:creationId xmlns:a16="http://schemas.microsoft.com/office/drawing/2014/main" id="{2A4AB17F-CB8D-4520-BF97-93FCDDB906BE}"/>
              </a:ext>
            </a:extLst>
          </p:cNvPr>
          <p:cNvSpPr txBox="1"/>
          <p:nvPr/>
        </p:nvSpPr>
        <p:spPr>
          <a:xfrm>
            <a:off x="6674902" y="5138436"/>
            <a:ext cx="5119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100" i="1" dirty="0">
                <a:solidFill>
                  <a:schemeClr val="bg1">
                    <a:lumMod val="50000"/>
                  </a:schemeClr>
                </a:solidFill>
              </a:rPr>
              <a:t>FR erfasst den Umsetzungsstand für seine Leistungen in Sachsen-Anhalt und trifft eine fachliche Einschätzung zu Digitalisierungsgrad und Weiterentwicklungsmöglichkeiten der Leistung. Hierfür sollte FR ggf. Rücksprache mit OZG-K des Landes führen. </a:t>
            </a:r>
          </a:p>
        </p:txBody>
      </p:sp>
      <p:grpSp>
        <p:nvGrpSpPr>
          <p:cNvPr id="69" name="Gruppieren 68">
            <a:extLst>
              <a:ext uri="{FF2B5EF4-FFF2-40B4-BE49-F238E27FC236}">
                <a16:creationId xmlns:a16="http://schemas.microsoft.com/office/drawing/2014/main" id="{6F865A92-6FA5-4B0A-B889-783EDDE8BE43}"/>
              </a:ext>
            </a:extLst>
          </p:cNvPr>
          <p:cNvGrpSpPr/>
          <p:nvPr/>
        </p:nvGrpSpPr>
        <p:grpSpPr>
          <a:xfrm>
            <a:off x="11353800" y="905147"/>
            <a:ext cx="540000" cy="539179"/>
            <a:chOff x="8981133" y="4449339"/>
            <a:chExt cx="700472" cy="731432"/>
          </a:xfrm>
        </p:grpSpPr>
        <p:sp>
          <p:nvSpPr>
            <p:cNvPr id="70" name="Ellipse 69">
              <a:hlinkClick r:id="rId14" action="ppaction://hlinksldjump"/>
              <a:extLst>
                <a:ext uri="{FF2B5EF4-FFF2-40B4-BE49-F238E27FC236}">
                  <a16:creationId xmlns:a16="http://schemas.microsoft.com/office/drawing/2014/main" id="{4C35B711-8DF8-4BD8-BDBF-1F3E3249A1A0}"/>
                </a:ext>
              </a:extLst>
            </p:cNvPr>
            <p:cNvSpPr/>
            <p:nvPr/>
          </p:nvSpPr>
          <p:spPr>
            <a:xfrm>
              <a:off x="8981133" y="4480299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71" name="Grafik 70" descr="Nach rechts zeigender Zeigefinger mit Handrücken">
              <a:hlinkClick r:id="rId14" action="ppaction://hlinksldjump"/>
              <a:extLst>
                <a:ext uri="{FF2B5EF4-FFF2-40B4-BE49-F238E27FC236}">
                  <a16:creationId xmlns:a16="http://schemas.microsoft.com/office/drawing/2014/main" id="{5FD2A0AD-431A-4DD6-A761-885C8E9B3D2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 rot="16200000">
              <a:off x="9080314" y="4668806"/>
              <a:ext cx="472070" cy="472070"/>
            </a:xfrm>
            <a:prstGeom prst="rect">
              <a:avLst/>
            </a:prstGeom>
          </p:spPr>
        </p:pic>
        <p:pic>
          <p:nvPicPr>
            <p:cNvPr id="72" name="Grafik 71" descr="WLAN">
              <a:extLst>
                <a:ext uri="{FF2B5EF4-FFF2-40B4-BE49-F238E27FC236}">
                  <a16:creationId xmlns:a16="http://schemas.microsoft.com/office/drawing/2014/main" id="{79C68E85-0272-4835-B5C1-A9975604082C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9178832" y="4449339"/>
              <a:ext cx="306741" cy="306741"/>
            </a:xfrm>
            <a:prstGeom prst="rect">
              <a:avLst/>
            </a:prstGeom>
          </p:spPr>
        </p:pic>
      </p:grpSp>
      <p:sp>
        <p:nvSpPr>
          <p:cNvPr id="73" name="Textfeld 72">
            <a:extLst>
              <a:ext uri="{FF2B5EF4-FFF2-40B4-BE49-F238E27FC236}">
                <a16:creationId xmlns:a16="http://schemas.microsoft.com/office/drawing/2014/main" id="{0A0C39C3-FD2E-4A70-B903-23F25A6E39F9}"/>
              </a:ext>
            </a:extLst>
          </p:cNvPr>
          <p:cNvSpPr txBox="1"/>
          <p:nvPr/>
        </p:nvSpPr>
        <p:spPr>
          <a:xfrm>
            <a:off x="11293106" y="1467148"/>
            <a:ext cx="72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zurück</a:t>
            </a:r>
          </a:p>
        </p:txBody>
      </p:sp>
      <p:pic>
        <p:nvPicPr>
          <p:cNvPr id="76" name="Grafik 75">
            <a:extLst>
              <a:ext uri="{FF2B5EF4-FFF2-40B4-BE49-F238E27FC236}">
                <a16:creationId xmlns:a16="http://schemas.microsoft.com/office/drawing/2014/main" id="{6CF832F1-B1CB-47C3-8996-46FDC2F65E18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8309" y="2275270"/>
            <a:ext cx="374207" cy="374207"/>
          </a:xfrm>
          <a:prstGeom prst="rect">
            <a:avLst/>
          </a:prstGeom>
        </p:spPr>
      </p:pic>
      <p:pic>
        <p:nvPicPr>
          <p:cNvPr id="77" name="Grafik 76">
            <a:extLst>
              <a:ext uri="{FF2B5EF4-FFF2-40B4-BE49-F238E27FC236}">
                <a16:creationId xmlns:a16="http://schemas.microsoft.com/office/drawing/2014/main" id="{63EFE490-E5CD-4E8C-A727-7145E3DA2F10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83083" y="3018462"/>
            <a:ext cx="374207" cy="374207"/>
          </a:xfrm>
          <a:prstGeom prst="rect">
            <a:avLst/>
          </a:prstGeom>
        </p:spPr>
      </p:pic>
      <p:pic>
        <p:nvPicPr>
          <p:cNvPr id="94" name="Grafik 93">
            <a:extLst>
              <a:ext uri="{FF2B5EF4-FFF2-40B4-BE49-F238E27FC236}">
                <a16:creationId xmlns:a16="http://schemas.microsoft.com/office/drawing/2014/main" id="{DC8718C3-283C-42D6-9FAC-ADB1C918D14D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35217" y="2982255"/>
            <a:ext cx="374207" cy="374207"/>
          </a:xfrm>
          <a:prstGeom prst="rect">
            <a:avLst/>
          </a:prstGeom>
        </p:spPr>
      </p:pic>
      <p:pic>
        <p:nvPicPr>
          <p:cNvPr id="98" name="Grafik 97">
            <a:extLst>
              <a:ext uri="{FF2B5EF4-FFF2-40B4-BE49-F238E27FC236}">
                <a16:creationId xmlns:a16="http://schemas.microsoft.com/office/drawing/2014/main" id="{8AA9F1B0-1EC2-4C7A-9007-94454CB9D65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5535" y="5194485"/>
            <a:ext cx="374207" cy="374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966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7E2E0A1F-50CA-4DAA-BCEB-ADC12403DB90}"/>
              </a:ext>
            </a:extLst>
          </p:cNvPr>
          <p:cNvSpPr/>
          <p:nvPr/>
        </p:nvSpPr>
        <p:spPr>
          <a:xfrm>
            <a:off x="0" y="1808160"/>
            <a:ext cx="12192000" cy="3133007"/>
          </a:xfrm>
          <a:prstGeom prst="rect">
            <a:avLst/>
          </a:prstGeom>
          <a:solidFill>
            <a:schemeClr val="bg1">
              <a:lumMod val="85000"/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C068778-0DA0-4FA5-9368-BC36073492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Prüfung und Nachnutzung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69DA460F-9DE7-47C5-8280-747FC1E563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Übersicht Kommunikationswege</a:t>
            </a:r>
          </a:p>
        </p:txBody>
      </p:sp>
      <p:grpSp>
        <p:nvGrpSpPr>
          <p:cNvPr id="83" name="Gruppieren 82">
            <a:extLst>
              <a:ext uri="{FF2B5EF4-FFF2-40B4-BE49-F238E27FC236}">
                <a16:creationId xmlns:a16="http://schemas.microsoft.com/office/drawing/2014/main" id="{874E4D1F-6BED-4D42-8048-458789623771}"/>
              </a:ext>
            </a:extLst>
          </p:cNvPr>
          <p:cNvGrpSpPr>
            <a:grpSpLocks noChangeAspect="1"/>
          </p:cNvGrpSpPr>
          <p:nvPr/>
        </p:nvGrpSpPr>
        <p:grpSpPr>
          <a:xfrm>
            <a:off x="972201" y="2479653"/>
            <a:ext cx="700472" cy="708217"/>
            <a:chOff x="7206994" y="3249891"/>
            <a:chExt cx="700472" cy="708217"/>
          </a:xfrm>
        </p:grpSpPr>
        <p:sp>
          <p:nvSpPr>
            <p:cNvPr id="84" name="Ellipse 83">
              <a:extLst>
                <a:ext uri="{FF2B5EF4-FFF2-40B4-BE49-F238E27FC236}">
                  <a16:creationId xmlns:a16="http://schemas.microsoft.com/office/drawing/2014/main" id="{D7A3189B-93CF-4B36-83F7-83DFBACEAAF1}"/>
                </a:ext>
              </a:extLst>
            </p:cNvPr>
            <p:cNvSpPr/>
            <p:nvPr/>
          </p:nvSpPr>
          <p:spPr>
            <a:xfrm>
              <a:off x="7206994" y="3257636"/>
              <a:ext cx="700472" cy="7004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85" name="Grafik 84" descr="Astronaut">
              <a:extLst>
                <a:ext uri="{FF2B5EF4-FFF2-40B4-BE49-F238E27FC236}">
                  <a16:creationId xmlns:a16="http://schemas.microsoft.com/office/drawing/2014/main" id="{51E77707-4C3A-4B98-AF42-A5FDF92E6A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274624" y="3249891"/>
              <a:ext cx="576000" cy="576000"/>
            </a:xfrm>
            <a:prstGeom prst="rect">
              <a:avLst/>
            </a:prstGeom>
          </p:spPr>
        </p:pic>
      </p:grpSp>
      <p:sp>
        <p:nvSpPr>
          <p:cNvPr id="91" name="Textfeld 90">
            <a:extLst>
              <a:ext uri="{FF2B5EF4-FFF2-40B4-BE49-F238E27FC236}">
                <a16:creationId xmlns:a16="http://schemas.microsoft.com/office/drawing/2014/main" id="{047A8C30-03CB-4B41-AE30-A8719B812B4B}"/>
              </a:ext>
            </a:extLst>
          </p:cNvPr>
          <p:cNvSpPr txBox="1"/>
          <p:nvPr/>
        </p:nvSpPr>
        <p:spPr>
          <a:xfrm>
            <a:off x="981639" y="2200738"/>
            <a:ext cx="681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/>
              <a:t>OZG-K</a:t>
            </a:r>
          </a:p>
        </p:txBody>
      </p:sp>
      <p:cxnSp>
        <p:nvCxnSpPr>
          <p:cNvPr id="92" name="Gerade Verbindung mit Pfeil 96">
            <a:extLst>
              <a:ext uri="{FF2B5EF4-FFF2-40B4-BE49-F238E27FC236}">
                <a16:creationId xmlns:a16="http://schemas.microsoft.com/office/drawing/2014/main" id="{4D23A11E-7CCD-4CFA-A9D3-8A3732CE135E}"/>
              </a:ext>
            </a:extLst>
          </p:cNvPr>
          <p:cNvCxnSpPr>
            <a:cxnSpLocks/>
            <a:stCxn id="133" idx="4"/>
            <a:endCxn id="84" idx="4"/>
          </p:cNvCxnSpPr>
          <p:nvPr/>
        </p:nvCxnSpPr>
        <p:spPr>
          <a:xfrm flipH="1">
            <a:off x="1322437" y="3184318"/>
            <a:ext cx="3387826" cy="355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feld 108">
            <a:extLst>
              <a:ext uri="{FF2B5EF4-FFF2-40B4-BE49-F238E27FC236}">
                <a16:creationId xmlns:a16="http://schemas.microsoft.com/office/drawing/2014/main" id="{FD378BA6-A33F-47B8-943A-ECDF9539D30C}"/>
              </a:ext>
            </a:extLst>
          </p:cNvPr>
          <p:cNvSpPr txBox="1"/>
          <p:nvPr/>
        </p:nvSpPr>
        <p:spPr>
          <a:xfrm>
            <a:off x="1806571" y="1914441"/>
            <a:ext cx="25534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Schlagen neue Online-Dienste vor.</a:t>
            </a:r>
          </a:p>
        </p:txBody>
      </p:sp>
      <p:grpSp>
        <p:nvGrpSpPr>
          <p:cNvPr id="132" name="Gruppieren 131">
            <a:extLst>
              <a:ext uri="{FF2B5EF4-FFF2-40B4-BE49-F238E27FC236}">
                <a16:creationId xmlns:a16="http://schemas.microsoft.com/office/drawing/2014/main" id="{475695C5-8697-4C12-B236-C170E386F5B3}"/>
              </a:ext>
            </a:extLst>
          </p:cNvPr>
          <p:cNvGrpSpPr>
            <a:grpSpLocks noChangeAspect="1"/>
          </p:cNvGrpSpPr>
          <p:nvPr/>
        </p:nvGrpSpPr>
        <p:grpSpPr>
          <a:xfrm>
            <a:off x="4360027" y="2483846"/>
            <a:ext cx="700472" cy="700472"/>
            <a:chOff x="8408982" y="3257636"/>
            <a:chExt cx="700472" cy="700472"/>
          </a:xfrm>
        </p:grpSpPr>
        <p:sp>
          <p:nvSpPr>
            <p:cNvPr id="133" name="Ellipse 132">
              <a:extLst>
                <a:ext uri="{FF2B5EF4-FFF2-40B4-BE49-F238E27FC236}">
                  <a16:creationId xmlns:a16="http://schemas.microsoft.com/office/drawing/2014/main" id="{2C22236A-04B5-452B-98C0-788AE6B1E1B1}"/>
                </a:ext>
              </a:extLst>
            </p:cNvPr>
            <p:cNvSpPr/>
            <p:nvPr/>
          </p:nvSpPr>
          <p:spPr>
            <a:xfrm>
              <a:off x="8408982" y="3257636"/>
              <a:ext cx="700472" cy="7004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34" name="Grafik 133" descr="Büroarbeiter">
              <a:extLst>
                <a:ext uri="{FF2B5EF4-FFF2-40B4-BE49-F238E27FC236}">
                  <a16:creationId xmlns:a16="http://schemas.microsoft.com/office/drawing/2014/main" id="{9E585482-397D-4F21-A155-3C14F43C79E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477637" y="3322571"/>
              <a:ext cx="572398" cy="572398"/>
            </a:xfrm>
            <a:prstGeom prst="rect">
              <a:avLst/>
            </a:prstGeom>
          </p:spPr>
        </p:pic>
      </p:grpSp>
      <p:sp>
        <p:nvSpPr>
          <p:cNvPr id="135" name="Textfeld 134">
            <a:extLst>
              <a:ext uri="{FF2B5EF4-FFF2-40B4-BE49-F238E27FC236}">
                <a16:creationId xmlns:a16="http://schemas.microsoft.com/office/drawing/2014/main" id="{B81A5235-21DE-455D-AB07-BBECE8317F1F}"/>
              </a:ext>
            </a:extLst>
          </p:cNvPr>
          <p:cNvSpPr txBox="1"/>
          <p:nvPr/>
        </p:nvSpPr>
        <p:spPr>
          <a:xfrm>
            <a:off x="4371416" y="2206846"/>
            <a:ext cx="681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OZG-R</a:t>
            </a:r>
          </a:p>
        </p:txBody>
      </p:sp>
      <p:cxnSp>
        <p:nvCxnSpPr>
          <p:cNvPr id="114" name="Gerade Verbindung mit Pfeil 96">
            <a:extLst>
              <a:ext uri="{FF2B5EF4-FFF2-40B4-BE49-F238E27FC236}">
                <a16:creationId xmlns:a16="http://schemas.microsoft.com/office/drawing/2014/main" id="{9E294D08-38E5-4930-851E-2A5C2533E7F4}"/>
              </a:ext>
            </a:extLst>
          </p:cNvPr>
          <p:cNvCxnSpPr>
            <a:cxnSpLocks/>
          </p:cNvCxnSpPr>
          <p:nvPr/>
        </p:nvCxnSpPr>
        <p:spPr>
          <a:xfrm flipV="1">
            <a:off x="1476257" y="2483847"/>
            <a:ext cx="3259730" cy="982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" name="Gruppieren 152">
            <a:extLst>
              <a:ext uri="{FF2B5EF4-FFF2-40B4-BE49-F238E27FC236}">
                <a16:creationId xmlns:a16="http://schemas.microsoft.com/office/drawing/2014/main" id="{21B4AEDA-2EB0-4D76-A451-D43FC52B5A8D}"/>
              </a:ext>
            </a:extLst>
          </p:cNvPr>
          <p:cNvGrpSpPr>
            <a:grpSpLocks noChangeAspect="1"/>
          </p:cNvGrpSpPr>
          <p:nvPr/>
        </p:nvGrpSpPr>
        <p:grpSpPr>
          <a:xfrm>
            <a:off x="9417517" y="2457118"/>
            <a:ext cx="700472" cy="700472"/>
            <a:chOff x="9610970" y="3257636"/>
            <a:chExt cx="700472" cy="700472"/>
          </a:xfrm>
        </p:grpSpPr>
        <p:sp>
          <p:nvSpPr>
            <p:cNvPr id="154" name="Ellipse 153">
              <a:extLst>
                <a:ext uri="{FF2B5EF4-FFF2-40B4-BE49-F238E27FC236}">
                  <a16:creationId xmlns:a16="http://schemas.microsoft.com/office/drawing/2014/main" id="{6D04FDCD-3849-4B7E-8C5A-1B056FA9A05A}"/>
                </a:ext>
              </a:extLst>
            </p:cNvPr>
            <p:cNvSpPr/>
            <p:nvPr/>
          </p:nvSpPr>
          <p:spPr>
            <a:xfrm>
              <a:off x="9610970" y="3257636"/>
              <a:ext cx="700472" cy="7004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55" name="Grafik 154" descr="Professor">
              <a:extLst>
                <a:ext uri="{FF2B5EF4-FFF2-40B4-BE49-F238E27FC236}">
                  <a16:creationId xmlns:a16="http://schemas.microsoft.com/office/drawing/2014/main" id="{188FAC86-C382-41F4-96A5-EE423CA5503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680387" y="3325479"/>
              <a:ext cx="569490" cy="569490"/>
            </a:xfrm>
            <a:prstGeom prst="rect">
              <a:avLst/>
            </a:prstGeom>
          </p:spPr>
        </p:pic>
      </p:grpSp>
      <p:sp>
        <p:nvSpPr>
          <p:cNvPr id="166" name="Textfeld 165">
            <a:extLst>
              <a:ext uri="{FF2B5EF4-FFF2-40B4-BE49-F238E27FC236}">
                <a16:creationId xmlns:a16="http://schemas.microsoft.com/office/drawing/2014/main" id="{5FC53738-DBD5-4DC0-9B42-FDA3F2363AA7}"/>
              </a:ext>
            </a:extLst>
          </p:cNvPr>
          <p:cNvSpPr txBox="1"/>
          <p:nvPr/>
        </p:nvSpPr>
        <p:spPr>
          <a:xfrm>
            <a:off x="7210201" y="3495010"/>
            <a:ext cx="20023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FR beschließen Nachnutzbarkeit im Land</a:t>
            </a:r>
          </a:p>
        </p:txBody>
      </p:sp>
      <p:sp>
        <p:nvSpPr>
          <p:cNvPr id="167" name="Textfeld 166">
            <a:extLst>
              <a:ext uri="{FF2B5EF4-FFF2-40B4-BE49-F238E27FC236}">
                <a16:creationId xmlns:a16="http://schemas.microsoft.com/office/drawing/2014/main" id="{482E3E8D-B925-4908-9E08-67C5C5A6B05F}"/>
              </a:ext>
            </a:extLst>
          </p:cNvPr>
          <p:cNvSpPr txBox="1"/>
          <p:nvPr/>
        </p:nvSpPr>
        <p:spPr>
          <a:xfrm>
            <a:off x="9426954" y="2166421"/>
            <a:ext cx="681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FR</a:t>
            </a:r>
          </a:p>
        </p:txBody>
      </p:sp>
      <p:cxnSp>
        <p:nvCxnSpPr>
          <p:cNvPr id="150" name="Gerade Verbindung mit Pfeil 96">
            <a:extLst>
              <a:ext uri="{FF2B5EF4-FFF2-40B4-BE49-F238E27FC236}">
                <a16:creationId xmlns:a16="http://schemas.microsoft.com/office/drawing/2014/main" id="{6E3F8AC2-2D17-4F5B-84A6-01EE7F5FF34C}"/>
              </a:ext>
            </a:extLst>
          </p:cNvPr>
          <p:cNvCxnSpPr>
            <a:cxnSpLocks/>
            <a:stCxn id="133" idx="0"/>
            <a:endCxn id="154" idx="0"/>
          </p:cNvCxnSpPr>
          <p:nvPr/>
        </p:nvCxnSpPr>
        <p:spPr>
          <a:xfrm flipV="1">
            <a:off x="4710263" y="2457118"/>
            <a:ext cx="5057490" cy="2672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feld 60">
            <a:extLst>
              <a:ext uri="{FF2B5EF4-FFF2-40B4-BE49-F238E27FC236}">
                <a16:creationId xmlns:a16="http://schemas.microsoft.com/office/drawing/2014/main" id="{F1DA5454-4B1B-4409-B3E3-86C67DD84261}"/>
              </a:ext>
            </a:extLst>
          </p:cNvPr>
          <p:cNvSpPr txBox="1"/>
          <p:nvPr/>
        </p:nvSpPr>
        <p:spPr>
          <a:xfrm>
            <a:off x="6102156" y="1911530"/>
            <a:ext cx="24826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Geben Vorschlag an FR weiter.</a:t>
            </a:r>
          </a:p>
        </p:txBody>
      </p:sp>
      <p:cxnSp>
        <p:nvCxnSpPr>
          <p:cNvPr id="62" name="Gerade Verbindung mit Pfeil 96">
            <a:extLst>
              <a:ext uri="{FF2B5EF4-FFF2-40B4-BE49-F238E27FC236}">
                <a16:creationId xmlns:a16="http://schemas.microsoft.com/office/drawing/2014/main" id="{089AC7BF-1E6C-4E32-854F-E9954FD7F630}"/>
              </a:ext>
            </a:extLst>
          </p:cNvPr>
          <p:cNvCxnSpPr>
            <a:cxnSpLocks/>
            <a:endCxn id="133" idx="4"/>
          </p:cNvCxnSpPr>
          <p:nvPr/>
        </p:nvCxnSpPr>
        <p:spPr>
          <a:xfrm flipH="1">
            <a:off x="4710263" y="3184318"/>
            <a:ext cx="505749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A6039A65-D4C4-40E4-880C-0D9EC21556FB}"/>
              </a:ext>
            </a:extLst>
          </p:cNvPr>
          <p:cNvGrpSpPr>
            <a:grpSpLocks noChangeAspect="1"/>
          </p:cNvGrpSpPr>
          <p:nvPr/>
        </p:nvGrpSpPr>
        <p:grpSpPr>
          <a:xfrm>
            <a:off x="2331211" y="2971950"/>
            <a:ext cx="432048" cy="432048"/>
            <a:chOff x="671772" y="4496191"/>
            <a:chExt cx="700472" cy="700472"/>
          </a:xfrm>
        </p:grpSpPr>
        <p:sp>
          <p:nvSpPr>
            <p:cNvPr id="79" name="Ellipse 78">
              <a:extLst>
                <a:ext uri="{FF2B5EF4-FFF2-40B4-BE49-F238E27FC236}">
                  <a16:creationId xmlns:a16="http://schemas.microsoft.com/office/drawing/2014/main" id="{86EB7F90-EE40-48F7-9D45-FFD0DFB191B8}"/>
                </a:ext>
              </a:extLst>
            </p:cNvPr>
            <p:cNvSpPr/>
            <p:nvPr/>
          </p:nvSpPr>
          <p:spPr>
            <a:xfrm>
              <a:off x="671772" y="4496191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80" name="Grafik 79" descr="Tageskalender">
              <a:extLst>
                <a:ext uri="{FF2B5EF4-FFF2-40B4-BE49-F238E27FC236}">
                  <a16:creationId xmlns:a16="http://schemas.microsoft.com/office/drawing/2014/main" id="{10196993-C2E4-46B6-B75E-BA26DC43189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746519" y="4568963"/>
              <a:ext cx="550977" cy="550977"/>
            </a:xfrm>
            <a:prstGeom prst="rect">
              <a:avLst/>
            </a:prstGeom>
          </p:spPr>
        </p:pic>
      </p:grpSp>
      <p:sp>
        <p:nvSpPr>
          <p:cNvPr id="96" name="Textfeld 95">
            <a:extLst>
              <a:ext uri="{FF2B5EF4-FFF2-40B4-BE49-F238E27FC236}">
                <a16:creationId xmlns:a16="http://schemas.microsoft.com/office/drawing/2014/main" id="{F38F04FB-4AF2-4E38-AAC4-F08DB9BE4DD9}"/>
              </a:ext>
            </a:extLst>
          </p:cNvPr>
          <p:cNvSpPr txBox="1"/>
          <p:nvPr/>
        </p:nvSpPr>
        <p:spPr>
          <a:xfrm>
            <a:off x="1917813" y="3485127"/>
            <a:ext cx="3164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OZG-R nehmen monatlich am Arbeitskreis</a:t>
            </a:r>
          </a:p>
          <a:p>
            <a:r>
              <a:rPr lang="de-DE" sz="1200" dirty="0"/>
              <a:t>teil und berichten an OZG-K</a:t>
            </a:r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F4A78C66-FA72-4253-8AA6-14A19C0ABF64}"/>
              </a:ext>
            </a:extLst>
          </p:cNvPr>
          <p:cNvSpPr txBox="1"/>
          <p:nvPr/>
        </p:nvSpPr>
        <p:spPr>
          <a:xfrm>
            <a:off x="1005158" y="5138437"/>
            <a:ext cx="506470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100" i="1" dirty="0">
                <a:solidFill>
                  <a:schemeClr val="bg1">
                    <a:lumMod val="50000"/>
                  </a:schemeClr>
                </a:solidFill>
              </a:rPr>
              <a:t>FR prüfen Online-Dienst zur Nachnutzung:</a:t>
            </a:r>
          </a:p>
          <a:p>
            <a:pPr lvl="0">
              <a:defRPr/>
            </a:pPr>
            <a:r>
              <a:rPr lang="de-DE" sz="1100" i="1" dirty="0">
                <a:solidFill>
                  <a:schemeClr val="bg1">
                    <a:lumMod val="50000"/>
                  </a:schemeClr>
                </a:solidFill>
              </a:rPr>
              <a:t>Entscheidung zum Anschluss an eine EfA-Leistung grundsätzlich &gt;Ja&lt;, andernfalls triftige Begründung vorlegen (bspw. Wirtschaftlichkeit, da selten beanspruchte Leistung oder sehr einfacher Antrag, der leicht über Eigenentwicklung digitalisiert werden kann)</a:t>
            </a:r>
          </a:p>
        </p:txBody>
      </p:sp>
      <p:grpSp>
        <p:nvGrpSpPr>
          <p:cNvPr id="69" name="Gruppieren 68">
            <a:extLst>
              <a:ext uri="{FF2B5EF4-FFF2-40B4-BE49-F238E27FC236}">
                <a16:creationId xmlns:a16="http://schemas.microsoft.com/office/drawing/2014/main" id="{6F865A92-6FA5-4B0A-B889-783EDDE8BE43}"/>
              </a:ext>
            </a:extLst>
          </p:cNvPr>
          <p:cNvGrpSpPr/>
          <p:nvPr/>
        </p:nvGrpSpPr>
        <p:grpSpPr>
          <a:xfrm>
            <a:off x="11353800" y="905147"/>
            <a:ext cx="540000" cy="539179"/>
            <a:chOff x="8981133" y="4449339"/>
            <a:chExt cx="700472" cy="731432"/>
          </a:xfrm>
        </p:grpSpPr>
        <p:sp>
          <p:nvSpPr>
            <p:cNvPr id="70" name="Ellipse 69">
              <a:hlinkClick r:id="rId11" action="ppaction://hlinksldjump"/>
              <a:extLst>
                <a:ext uri="{FF2B5EF4-FFF2-40B4-BE49-F238E27FC236}">
                  <a16:creationId xmlns:a16="http://schemas.microsoft.com/office/drawing/2014/main" id="{4C35B711-8DF8-4BD8-BDBF-1F3E3249A1A0}"/>
                </a:ext>
              </a:extLst>
            </p:cNvPr>
            <p:cNvSpPr/>
            <p:nvPr/>
          </p:nvSpPr>
          <p:spPr>
            <a:xfrm>
              <a:off x="8981133" y="4480299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71" name="Grafik 70" descr="Nach rechts zeigender Zeigefinger mit Handrücken">
              <a:hlinkClick r:id="rId11" action="ppaction://hlinksldjump"/>
              <a:extLst>
                <a:ext uri="{FF2B5EF4-FFF2-40B4-BE49-F238E27FC236}">
                  <a16:creationId xmlns:a16="http://schemas.microsoft.com/office/drawing/2014/main" id="{5FD2A0AD-431A-4DD6-A761-885C8E9B3D2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 rot="16200000">
              <a:off x="9080314" y="4668806"/>
              <a:ext cx="472070" cy="472070"/>
            </a:xfrm>
            <a:prstGeom prst="rect">
              <a:avLst/>
            </a:prstGeom>
          </p:spPr>
        </p:pic>
        <p:pic>
          <p:nvPicPr>
            <p:cNvPr id="72" name="Grafik 71" descr="WLAN">
              <a:extLst>
                <a:ext uri="{FF2B5EF4-FFF2-40B4-BE49-F238E27FC236}">
                  <a16:creationId xmlns:a16="http://schemas.microsoft.com/office/drawing/2014/main" id="{79C68E85-0272-4835-B5C1-A9975604082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9178832" y="4449339"/>
              <a:ext cx="306741" cy="306741"/>
            </a:xfrm>
            <a:prstGeom prst="rect">
              <a:avLst/>
            </a:prstGeom>
          </p:spPr>
        </p:pic>
      </p:grpSp>
      <p:sp>
        <p:nvSpPr>
          <p:cNvPr id="73" name="Textfeld 72">
            <a:extLst>
              <a:ext uri="{FF2B5EF4-FFF2-40B4-BE49-F238E27FC236}">
                <a16:creationId xmlns:a16="http://schemas.microsoft.com/office/drawing/2014/main" id="{0A0C39C3-FD2E-4A70-B903-23F25A6E39F9}"/>
              </a:ext>
            </a:extLst>
          </p:cNvPr>
          <p:cNvSpPr txBox="1"/>
          <p:nvPr/>
        </p:nvSpPr>
        <p:spPr>
          <a:xfrm>
            <a:off x="11293106" y="1467148"/>
            <a:ext cx="72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zurück</a:t>
            </a:r>
          </a:p>
        </p:txBody>
      </p:sp>
      <p:pic>
        <p:nvPicPr>
          <p:cNvPr id="77" name="Grafik 76">
            <a:extLst>
              <a:ext uri="{FF2B5EF4-FFF2-40B4-BE49-F238E27FC236}">
                <a16:creationId xmlns:a16="http://schemas.microsoft.com/office/drawing/2014/main" id="{63EFE490-E5CD-4E8C-A727-7145E3DA2F10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35390" y="2972151"/>
            <a:ext cx="374207" cy="374207"/>
          </a:xfrm>
          <a:prstGeom prst="rect">
            <a:avLst/>
          </a:prstGeom>
        </p:spPr>
      </p:pic>
      <p:pic>
        <p:nvPicPr>
          <p:cNvPr id="94" name="Grafik 93">
            <a:extLst>
              <a:ext uri="{FF2B5EF4-FFF2-40B4-BE49-F238E27FC236}">
                <a16:creationId xmlns:a16="http://schemas.microsoft.com/office/drawing/2014/main" id="{DC8718C3-283C-42D6-9FAC-ADB1C918D14D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35217" y="2982255"/>
            <a:ext cx="374207" cy="374207"/>
          </a:xfrm>
          <a:prstGeom prst="rect">
            <a:avLst/>
          </a:prstGeom>
        </p:spPr>
      </p:pic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EB69029E-4060-4471-A48D-1A5BB2701E46}"/>
              </a:ext>
            </a:extLst>
          </p:cNvPr>
          <p:cNvGrpSpPr/>
          <p:nvPr/>
        </p:nvGrpSpPr>
        <p:grpSpPr>
          <a:xfrm>
            <a:off x="2644874" y="2272933"/>
            <a:ext cx="489212" cy="461665"/>
            <a:chOff x="9197405" y="1387713"/>
            <a:chExt cx="700472" cy="700472"/>
          </a:xfrm>
        </p:grpSpPr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C9F995AD-0113-4F3D-924D-FAC32F4E04C0}"/>
                </a:ext>
              </a:extLst>
            </p:cNvPr>
            <p:cNvSpPr/>
            <p:nvPr/>
          </p:nvSpPr>
          <p:spPr>
            <a:xfrm>
              <a:off x="9197405" y="1387713"/>
              <a:ext cx="700472" cy="70047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43" name="Grafik 42" descr="Umschlag">
              <a:extLst>
                <a:ext uri="{FF2B5EF4-FFF2-40B4-BE49-F238E27FC236}">
                  <a16:creationId xmlns:a16="http://schemas.microsoft.com/office/drawing/2014/main" id="{C67715E1-8014-4EED-BC4D-9ADA8A0326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9271785" y="1462093"/>
              <a:ext cx="551712" cy="551712"/>
            </a:xfrm>
            <a:prstGeom prst="rect">
              <a:avLst/>
            </a:prstGeom>
          </p:spPr>
        </p:pic>
      </p:grp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A47CD49B-7602-4B86-948C-2555079B3CE1}"/>
              </a:ext>
            </a:extLst>
          </p:cNvPr>
          <p:cNvGrpSpPr/>
          <p:nvPr/>
        </p:nvGrpSpPr>
        <p:grpSpPr>
          <a:xfrm>
            <a:off x="6968452" y="2256565"/>
            <a:ext cx="489212" cy="461665"/>
            <a:chOff x="9197405" y="1387713"/>
            <a:chExt cx="700472" cy="700472"/>
          </a:xfrm>
        </p:grpSpPr>
        <p:sp>
          <p:nvSpPr>
            <p:cNvPr id="45" name="Ellipse 44">
              <a:extLst>
                <a:ext uri="{FF2B5EF4-FFF2-40B4-BE49-F238E27FC236}">
                  <a16:creationId xmlns:a16="http://schemas.microsoft.com/office/drawing/2014/main" id="{E61B562E-B79E-4D06-9123-A73372189D77}"/>
                </a:ext>
              </a:extLst>
            </p:cNvPr>
            <p:cNvSpPr/>
            <p:nvPr/>
          </p:nvSpPr>
          <p:spPr>
            <a:xfrm>
              <a:off x="9197405" y="1387713"/>
              <a:ext cx="700472" cy="70047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46" name="Grafik 45" descr="Umschlag">
              <a:extLst>
                <a:ext uri="{FF2B5EF4-FFF2-40B4-BE49-F238E27FC236}">
                  <a16:creationId xmlns:a16="http://schemas.microsoft.com/office/drawing/2014/main" id="{68756643-FC13-4535-81A5-BAB8EEEAB9CB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9271785" y="1462093"/>
              <a:ext cx="551712" cy="551712"/>
            </a:xfrm>
            <a:prstGeom prst="rect">
              <a:avLst/>
            </a:prstGeom>
          </p:spPr>
        </p:pic>
      </p:grp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103AF2F1-CFE5-48B4-AE13-BB5F925FA953}"/>
              </a:ext>
            </a:extLst>
          </p:cNvPr>
          <p:cNvGrpSpPr>
            <a:grpSpLocks noChangeAspect="1"/>
          </p:cNvGrpSpPr>
          <p:nvPr/>
        </p:nvGrpSpPr>
        <p:grpSpPr>
          <a:xfrm>
            <a:off x="7529701" y="2914513"/>
            <a:ext cx="463294" cy="463294"/>
            <a:chOff x="5327157" y="2455386"/>
            <a:chExt cx="700472" cy="700472"/>
          </a:xfrm>
        </p:grpSpPr>
        <p:sp>
          <p:nvSpPr>
            <p:cNvPr id="48" name="Ellipse 47">
              <a:extLst>
                <a:ext uri="{FF2B5EF4-FFF2-40B4-BE49-F238E27FC236}">
                  <a16:creationId xmlns:a16="http://schemas.microsoft.com/office/drawing/2014/main" id="{F40C83B0-40EA-469D-9E2A-9078A8E161F8}"/>
                </a:ext>
              </a:extLst>
            </p:cNvPr>
            <p:cNvSpPr/>
            <p:nvPr/>
          </p:nvSpPr>
          <p:spPr>
            <a:xfrm>
              <a:off x="5327157" y="2455386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49" name="Grafik 48" descr="Papier">
              <a:extLst>
                <a:ext uri="{FF2B5EF4-FFF2-40B4-BE49-F238E27FC236}">
                  <a16:creationId xmlns:a16="http://schemas.microsoft.com/office/drawing/2014/main" id="{0B2029C7-95C4-472B-9786-33CAFAF3A976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5438404" y="2538327"/>
              <a:ext cx="515111" cy="515111"/>
            </a:xfrm>
            <a:prstGeom prst="rect">
              <a:avLst/>
            </a:prstGeom>
          </p:spPr>
        </p:pic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4378B038-BFC0-4094-8A97-A39E7670D63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80132" y="2808186"/>
              <a:ext cx="53348" cy="54000"/>
            </a:xfrm>
            <a:custGeom>
              <a:avLst/>
              <a:gdLst>
                <a:gd name="connsiteX0" fmla="*/ 3327 w 88726"/>
                <a:gd name="connsiteY0" fmla="*/ 85399 h 88726"/>
                <a:gd name="connsiteX1" fmla="*/ 11091 w 88726"/>
                <a:gd name="connsiteY1" fmla="*/ 88727 h 88726"/>
                <a:gd name="connsiteX2" fmla="*/ 18854 w 88726"/>
                <a:gd name="connsiteY2" fmla="*/ 85399 h 88726"/>
                <a:gd name="connsiteX3" fmla="*/ 44363 w 88726"/>
                <a:gd name="connsiteY3" fmla="*/ 59890 h 88726"/>
                <a:gd name="connsiteX4" fmla="*/ 69872 w 88726"/>
                <a:gd name="connsiteY4" fmla="*/ 85399 h 88726"/>
                <a:gd name="connsiteX5" fmla="*/ 85399 w 88726"/>
                <a:gd name="connsiteY5" fmla="*/ 85399 h 88726"/>
                <a:gd name="connsiteX6" fmla="*/ 85399 w 88726"/>
                <a:gd name="connsiteY6" fmla="*/ 69872 h 88726"/>
                <a:gd name="connsiteX7" fmla="*/ 59890 w 88726"/>
                <a:gd name="connsiteY7" fmla="*/ 44363 h 88726"/>
                <a:gd name="connsiteX8" fmla="*/ 85399 w 88726"/>
                <a:gd name="connsiteY8" fmla="*/ 18854 h 88726"/>
                <a:gd name="connsiteX9" fmla="*/ 85399 w 88726"/>
                <a:gd name="connsiteY9" fmla="*/ 3327 h 88726"/>
                <a:gd name="connsiteX10" fmla="*/ 69872 w 88726"/>
                <a:gd name="connsiteY10" fmla="*/ 3327 h 88726"/>
                <a:gd name="connsiteX11" fmla="*/ 44363 w 88726"/>
                <a:gd name="connsiteY11" fmla="*/ 28836 h 88726"/>
                <a:gd name="connsiteX12" fmla="*/ 18854 w 88726"/>
                <a:gd name="connsiteY12" fmla="*/ 3327 h 88726"/>
                <a:gd name="connsiteX13" fmla="*/ 3327 w 88726"/>
                <a:gd name="connsiteY13" fmla="*/ 3327 h 88726"/>
                <a:gd name="connsiteX14" fmla="*/ 3327 w 88726"/>
                <a:gd name="connsiteY14" fmla="*/ 18854 h 88726"/>
                <a:gd name="connsiteX15" fmla="*/ 28836 w 88726"/>
                <a:gd name="connsiteY15" fmla="*/ 44363 h 88726"/>
                <a:gd name="connsiteX16" fmla="*/ 3327 w 88726"/>
                <a:gd name="connsiteY16" fmla="*/ 69872 h 88726"/>
                <a:gd name="connsiteX17" fmla="*/ 3327 w 88726"/>
                <a:gd name="connsiteY17" fmla="*/ 85399 h 88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8726" h="88726">
                  <a:moveTo>
                    <a:pt x="3327" y="85399"/>
                  </a:moveTo>
                  <a:cubicBezTo>
                    <a:pt x="5545" y="87617"/>
                    <a:pt x="8318" y="88727"/>
                    <a:pt x="11091" y="88727"/>
                  </a:cubicBezTo>
                  <a:cubicBezTo>
                    <a:pt x="13864" y="88727"/>
                    <a:pt x="16636" y="87617"/>
                    <a:pt x="18854" y="85399"/>
                  </a:cubicBezTo>
                  <a:lnTo>
                    <a:pt x="44363" y="59890"/>
                  </a:lnTo>
                  <a:lnTo>
                    <a:pt x="69872" y="85399"/>
                  </a:lnTo>
                  <a:cubicBezTo>
                    <a:pt x="74308" y="89836"/>
                    <a:pt x="80963" y="89836"/>
                    <a:pt x="85399" y="85399"/>
                  </a:cubicBezTo>
                  <a:cubicBezTo>
                    <a:pt x="89836" y="80963"/>
                    <a:pt x="89836" y="74308"/>
                    <a:pt x="85399" y="69872"/>
                  </a:cubicBezTo>
                  <a:lnTo>
                    <a:pt x="59890" y="44363"/>
                  </a:lnTo>
                  <a:lnTo>
                    <a:pt x="85399" y="18854"/>
                  </a:lnTo>
                  <a:cubicBezTo>
                    <a:pt x="89836" y="14418"/>
                    <a:pt x="89836" y="7764"/>
                    <a:pt x="85399" y="3327"/>
                  </a:cubicBezTo>
                  <a:cubicBezTo>
                    <a:pt x="80963" y="-1109"/>
                    <a:pt x="74308" y="-1109"/>
                    <a:pt x="69872" y="3327"/>
                  </a:cubicBezTo>
                  <a:lnTo>
                    <a:pt x="44363" y="28836"/>
                  </a:lnTo>
                  <a:lnTo>
                    <a:pt x="18854" y="3327"/>
                  </a:lnTo>
                  <a:cubicBezTo>
                    <a:pt x="14418" y="-1109"/>
                    <a:pt x="7764" y="-1109"/>
                    <a:pt x="3327" y="3327"/>
                  </a:cubicBezTo>
                  <a:cubicBezTo>
                    <a:pt x="-1109" y="7764"/>
                    <a:pt x="-1109" y="14418"/>
                    <a:pt x="3327" y="18854"/>
                  </a:cubicBezTo>
                  <a:lnTo>
                    <a:pt x="28836" y="44363"/>
                  </a:lnTo>
                  <a:lnTo>
                    <a:pt x="3327" y="69872"/>
                  </a:lnTo>
                  <a:cubicBezTo>
                    <a:pt x="-1109" y="74308"/>
                    <a:pt x="-1109" y="80963"/>
                    <a:pt x="3327" y="85399"/>
                  </a:cubicBezTo>
                  <a:close/>
                </a:path>
              </a:pathLst>
            </a:custGeom>
            <a:solidFill>
              <a:schemeClr val="accent3"/>
            </a:solidFill>
            <a:ln w="54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BC82853D-65F7-460E-8A5D-A8DA7ED864B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80132" y="2891383"/>
              <a:ext cx="54725" cy="54000"/>
            </a:xfrm>
            <a:custGeom>
              <a:avLst/>
              <a:gdLst>
                <a:gd name="connsiteX0" fmla="*/ 0 w 100602"/>
                <a:gd name="connsiteY0" fmla="*/ 0 h 100602"/>
                <a:gd name="connsiteX1" fmla="*/ 100602 w 100602"/>
                <a:gd name="connsiteY1" fmla="*/ 0 h 100602"/>
                <a:gd name="connsiteX2" fmla="*/ 100602 w 100602"/>
                <a:gd name="connsiteY2" fmla="*/ 100602 h 100602"/>
                <a:gd name="connsiteX3" fmla="*/ 0 w 100602"/>
                <a:gd name="connsiteY3" fmla="*/ 100602 h 10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602" h="100602">
                  <a:moveTo>
                    <a:pt x="0" y="0"/>
                  </a:moveTo>
                  <a:lnTo>
                    <a:pt x="100602" y="0"/>
                  </a:lnTo>
                  <a:lnTo>
                    <a:pt x="100602" y="100602"/>
                  </a:lnTo>
                  <a:lnTo>
                    <a:pt x="0" y="100602"/>
                  </a:lnTo>
                  <a:close/>
                </a:path>
              </a:pathLst>
            </a:custGeom>
            <a:noFill/>
            <a:ln w="9525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pic>
          <p:nvPicPr>
            <p:cNvPr id="52" name="Grafik 51" descr="Häkchen">
              <a:extLst>
                <a:ext uri="{FF2B5EF4-FFF2-40B4-BE49-F238E27FC236}">
                  <a16:creationId xmlns:a16="http://schemas.microsoft.com/office/drawing/2014/main" id="{637FB5FE-4454-4BC7-BAA8-B66DA01B91F3}"/>
                </a:ext>
              </a:extLst>
            </p:cNvPr>
            <p:cNvPicPr>
              <a:picLocks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5580132" y="2719690"/>
              <a:ext cx="64800" cy="72000"/>
            </a:xfrm>
            <a:prstGeom prst="rect">
              <a:avLst/>
            </a:prstGeom>
          </p:spPr>
        </p:pic>
        <p:pic>
          <p:nvPicPr>
            <p:cNvPr id="53" name="Grafik 52" descr="Häkchen">
              <a:extLst>
                <a:ext uri="{FF2B5EF4-FFF2-40B4-BE49-F238E27FC236}">
                  <a16:creationId xmlns:a16="http://schemas.microsoft.com/office/drawing/2014/main" id="{C238E8D5-CA85-4FF4-B436-30F14792BF9C}"/>
                </a:ext>
              </a:extLst>
            </p:cNvPr>
            <p:cNvPicPr>
              <a:picLocks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5580132" y="2634369"/>
              <a:ext cx="64800" cy="72000"/>
            </a:xfrm>
            <a:prstGeom prst="rect">
              <a:avLst/>
            </a:prstGeom>
          </p:spPr>
        </p:pic>
        <p:sp>
          <p:nvSpPr>
            <p:cNvPr id="54" name="Rectangle 25">
              <a:extLst>
                <a:ext uri="{FF2B5EF4-FFF2-40B4-BE49-F238E27FC236}">
                  <a16:creationId xmlns:a16="http://schemas.microsoft.com/office/drawing/2014/main" id="{4580C983-2C45-4C2A-A1E1-1E6E2F9A2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2805" y="2917863"/>
              <a:ext cx="133074" cy="108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55" name="Rectangle 25">
              <a:extLst>
                <a:ext uri="{FF2B5EF4-FFF2-40B4-BE49-F238E27FC236}">
                  <a16:creationId xmlns:a16="http://schemas.microsoft.com/office/drawing/2014/main" id="{7815A759-6D56-41FE-B67C-A3192F754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0247" y="2834067"/>
              <a:ext cx="133074" cy="108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56" name="Rectangle 25">
              <a:extLst>
                <a:ext uri="{FF2B5EF4-FFF2-40B4-BE49-F238E27FC236}">
                  <a16:creationId xmlns:a16="http://schemas.microsoft.com/office/drawing/2014/main" id="{ABB4F256-1FC7-4BFA-97BC-7386B027D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689" y="2750271"/>
              <a:ext cx="133074" cy="108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57" name="Rectangle 25">
              <a:extLst>
                <a:ext uri="{FF2B5EF4-FFF2-40B4-BE49-F238E27FC236}">
                  <a16:creationId xmlns:a16="http://schemas.microsoft.com/office/drawing/2014/main" id="{E5464A8F-B60C-46B1-BA95-835A85F8F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5131" y="2666475"/>
              <a:ext cx="36000" cy="108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sp>
        <p:nvSpPr>
          <p:cNvPr id="58" name="Textfeld 57">
            <a:extLst>
              <a:ext uri="{FF2B5EF4-FFF2-40B4-BE49-F238E27FC236}">
                <a16:creationId xmlns:a16="http://schemas.microsoft.com/office/drawing/2014/main" id="{DFCA3538-AC7F-48B8-B707-EDE031F265FC}"/>
              </a:ext>
            </a:extLst>
          </p:cNvPr>
          <p:cNvSpPr txBox="1"/>
          <p:nvPr/>
        </p:nvSpPr>
        <p:spPr>
          <a:xfrm>
            <a:off x="5740597" y="3485127"/>
            <a:ext cx="1592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solidFill>
                  <a:srgbClr val="46484A"/>
                </a:solidFill>
              </a:rPr>
              <a:t>aktualisieren Informationen</a:t>
            </a:r>
          </a:p>
        </p:txBody>
      </p: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EE64D714-52B6-4D45-8E86-CF802A19D189}"/>
              </a:ext>
            </a:extLst>
          </p:cNvPr>
          <p:cNvGrpSpPr>
            <a:grpSpLocks noChangeAspect="1"/>
          </p:cNvGrpSpPr>
          <p:nvPr/>
        </p:nvGrpSpPr>
        <p:grpSpPr>
          <a:xfrm>
            <a:off x="492165" y="5138437"/>
            <a:ext cx="463294" cy="463294"/>
            <a:chOff x="5327157" y="2455386"/>
            <a:chExt cx="700472" cy="700472"/>
          </a:xfrm>
        </p:grpSpPr>
        <p:sp>
          <p:nvSpPr>
            <p:cNvPr id="60" name="Ellipse 59">
              <a:extLst>
                <a:ext uri="{FF2B5EF4-FFF2-40B4-BE49-F238E27FC236}">
                  <a16:creationId xmlns:a16="http://schemas.microsoft.com/office/drawing/2014/main" id="{96406792-01B5-48C9-994D-FF84E32E5F85}"/>
                </a:ext>
              </a:extLst>
            </p:cNvPr>
            <p:cNvSpPr/>
            <p:nvPr/>
          </p:nvSpPr>
          <p:spPr>
            <a:xfrm>
              <a:off x="5327157" y="2455386"/>
              <a:ext cx="700472" cy="7004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63" name="Grafik 62" descr="Papier">
              <a:extLst>
                <a:ext uri="{FF2B5EF4-FFF2-40B4-BE49-F238E27FC236}">
                  <a16:creationId xmlns:a16="http://schemas.microsoft.com/office/drawing/2014/main" id="{8F47240C-E4ED-4964-9551-3E770255ED4D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5438404" y="2538327"/>
              <a:ext cx="515111" cy="515111"/>
            </a:xfrm>
            <a:prstGeom prst="rect">
              <a:avLst/>
            </a:prstGeom>
          </p:spPr>
        </p:pic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1F956EE2-B682-4C51-991B-167B754EEBF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80132" y="2808186"/>
              <a:ext cx="53348" cy="54000"/>
            </a:xfrm>
            <a:custGeom>
              <a:avLst/>
              <a:gdLst>
                <a:gd name="connsiteX0" fmla="*/ 3327 w 88726"/>
                <a:gd name="connsiteY0" fmla="*/ 85399 h 88726"/>
                <a:gd name="connsiteX1" fmla="*/ 11091 w 88726"/>
                <a:gd name="connsiteY1" fmla="*/ 88727 h 88726"/>
                <a:gd name="connsiteX2" fmla="*/ 18854 w 88726"/>
                <a:gd name="connsiteY2" fmla="*/ 85399 h 88726"/>
                <a:gd name="connsiteX3" fmla="*/ 44363 w 88726"/>
                <a:gd name="connsiteY3" fmla="*/ 59890 h 88726"/>
                <a:gd name="connsiteX4" fmla="*/ 69872 w 88726"/>
                <a:gd name="connsiteY4" fmla="*/ 85399 h 88726"/>
                <a:gd name="connsiteX5" fmla="*/ 85399 w 88726"/>
                <a:gd name="connsiteY5" fmla="*/ 85399 h 88726"/>
                <a:gd name="connsiteX6" fmla="*/ 85399 w 88726"/>
                <a:gd name="connsiteY6" fmla="*/ 69872 h 88726"/>
                <a:gd name="connsiteX7" fmla="*/ 59890 w 88726"/>
                <a:gd name="connsiteY7" fmla="*/ 44363 h 88726"/>
                <a:gd name="connsiteX8" fmla="*/ 85399 w 88726"/>
                <a:gd name="connsiteY8" fmla="*/ 18854 h 88726"/>
                <a:gd name="connsiteX9" fmla="*/ 85399 w 88726"/>
                <a:gd name="connsiteY9" fmla="*/ 3327 h 88726"/>
                <a:gd name="connsiteX10" fmla="*/ 69872 w 88726"/>
                <a:gd name="connsiteY10" fmla="*/ 3327 h 88726"/>
                <a:gd name="connsiteX11" fmla="*/ 44363 w 88726"/>
                <a:gd name="connsiteY11" fmla="*/ 28836 h 88726"/>
                <a:gd name="connsiteX12" fmla="*/ 18854 w 88726"/>
                <a:gd name="connsiteY12" fmla="*/ 3327 h 88726"/>
                <a:gd name="connsiteX13" fmla="*/ 3327 w 88726"/>
                <a:gd name="connsiteY13" fmla="*/ 3327 h 88726"/>
                <a:gd name="connsiteX14" fmla="*/ 3327 w 88726"/>
                <a:gd name="connsiteY14" fmla="*/ 18854 h 88726"/>
                <a:gd name="connsiteX15" fmla="*/ 28836 w 88726"/>
                <a:gd name="connsiteY15" fmla="*/ 44363 h 88726"/>
                <a:gd name="connsiteX16" fmla="*/ 3327 w 88726"/>
                <a:gd name="connsiteY16" fmla="*/ 69872 h 88726"/>
                <a:gd name="connsiteX17" fmla="*/ 3327 w 88726"/>
                <a:gd name="connsiteY17" fmla="*/ 85399 h 88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8726" h="88726">
                  <a:moveTo>
                    <a:pt x="3327" y="85399"/>
                  </a:moveTo>
                  <a:cubicBezTo>
                    <a:pt x="5545" y="87617"/>
                    <a:pt x="8318" y="88727"/>
                    <a:pt x="11091" y="88727"/>
                  </a:cubicBezTo>
                  <a:cubicBezTo>
                    <a:pt x="13864" y="88727"/>
                    <a:pt x="16636" y="87617"/>
                    <a:pt x="18854" y="85399"/>
                  </a:cubicBezTo>
                  <a:lnTo>
                    <a:pt x="44363" y="59890"/>
                  </a:lnTo>
                  <a:lnTo>
                    <a:pt x="69872" y="85399"/>
                  </a:lnTo>
                  <a:cubicBezTo>
                    <a:pt x="74308" y="89836"/>
                    <a:pt x="80963" y="89836"/>
                    <a:pt x="85399" y="85399"/>
                  </a:cubicBezTo>
                  <a:cubicBezTo>
                    <a:pt x="89836" y="80963"/>
                    <a:pt x="89836" y="74308"/>
                    <a:pt x="85399" y="69872"/>
                  </a:cubicBezTo>
                  <a:lnTo>
                    <a:pt x="59890" y="44363"/>
                  </a:lnTo>
                  <a:lnTo>
                    <a:pt x="85399" y="18854"/>
                  </a:lnTo>
                  <a:cubicBezTo>
                    <a:pt x="89836" y="14418"/>
                    <a:pt x="89836" y="7764"/>
                    <a:pt x="85399" y="3327"/>
                  </a:cubicBezTo>
                  <a:cubicBezTo>
                    <a:pt x="80963" y="-1109"/>
                    <a:pt x="74308" y="-1109"/>
                    <a:pt x="69872" y="3327"/>
                  </a:cubicBezTo>
                  <a:lnTo>
                    <a:pt x="44363" y="28836"/>
                  </a:lnTo>
                  <a:lnTo>
                    <a:pt x="18854" y="3327"/>
                  </a:lnTo>
                  <a:cubicBezTo>
                    <a:pt x="14418" y="-1109"/>
                    <a:pt x="7764" y="-1109"/>
                    <a:pt x="3327" y="3327"/>
                  </a:cubicBezTo>
                  <a:cubicBezTo>
                    <a:pt x="-1109" y="7764"/>
                    <a:pt x="-1109" y="14418"/>
                    <a:pt x="3327" y="18854"/>
                  </a:cubicBezTo>
                  <a:lnTo>
                    <a:pt x="28836" y="44363"/>
                  </a:lnTo>
                  <a:lnTo>
                    <a:pt x="3327" y="69872"/>
                  </a:lnTo>
                  <a:cubicBezTo>
                    <a:pt x="-1109" y="74308"/>
                    <a:pt x="-1109" y="80963"/>
                    <a:pt x="3327" y="85399"/>
                  </a:cubicBezTo>
                  <a:close/>
                </a:path>
              </a:pathLst>
            </a:custGeom>
            <a:solidFill>
              <a:schemeClr val="accent3"/>
            </a:solidFill>
            <a:ln w="54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F6E348BA-FAA4-4EFA-BD0E-949D14BEFC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80132" y="2891383"/>
              <a:ext cx="54725" cy="54000"/>
            </a:xfrm>
            <a:custGeom>
              <a:avLst/>
              <a:gdLst>
                <a:gd name="connsiteX0" fmla="*/ 0 w 100602"/>
                <a:gd name="connsiteY0" fmla="*/ 0 h 100602"/>
                <a:gd name="connsiteX1" fmla="*/ 100602 w 100602"/>
                <a:gd name="connsiteY1" fmla="*/ 0 h 100602"/>
                <a:gd name="connsiteX2" fmla="*/ 100602 w 100602"/>
                <a:gd name="connsiteY2" fmla="*/ 100602 h 100602"/>
                <a:gd name="connsiteX3" fmla="*/ 0 w 100602"/>
                <a:gd name="connsiteY3" fmla="*/ 100602 h 10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602" h="100602">
                  <a:moveTo>
                    <a:pt x="0" y="0"/>
                  </a:moveTo>
                  <a:lnTo>
                    <a:pt x="100602" y="0"/>
                  </a:lnTo>
                  <a:lnTo>
                    <a:pt x="100602" y="100602"/>
                  </a:lnTo>
                  <a:lnTo>
                    <a:pt x="0" y="100602"/>
                  </a:lnTo>
                  <a:close/>
                </a:path>
              </a:pathLst>
            </a:custGeom>
            <a:noFill/>
            <a:ln w="9525" cap="flat">
              <a:solidFill>
                <a:schemeClr val="bg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pic>
          <p:nvPicPr>
            <p:cNvPr id="66" name="Grafik 65" descr="Häkchen">
              <a:extLst>
                <a:ext uri="{FF2B5EF4-FFF2-40B4-BE49-F238E27FC236}">
                  <a16:creationId xmlns:a16="http://schemas.microsoft.com/office/drawing/2014/main" id="{40AF795C-C4D7-4047-8F00-81EF4A749F01}"/>
                </a:ext>
              </a:extLst>
            </p:cNvPr>
            <p:cNvPicPr>
              <a:picLocks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5580132" y="2719690"/>
              <a:ext cx="64800" cy="72000"/>
            </a:xfrm>
            <a:prstGeom prst="rect">
              <a:avLst/>
            </a:prstGeom>
          </p:spPr>
        </p:pic>
        <p:pic>
          <p:nvPicPr>
            <p:cNvPr id="67" name="Grafik 66" descr="Häkchen">
              <a:extLst>
                <a:ext uri="{FF2B5EF4-FFF2-40B4-BE49-F238E27FC236}">
                  <a16:creationId xmlns:a16="http://schemas.microsoft.com/office/drawing/2014/main" id="{B0575C14-E8B9-4FF6-9F9C-351D2DF35F92}"/>
                </a:ext>
              </a:extLst>
            </p:cNvPr>
            <p:cNvPicPr>
              <a:picLocks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5580132" y="2634369"/>
              <a:ext cx="64800" cy="72000"/>
            </a:xfrm>
            <a:prstGeom prst="rect">
              <a:avLst/>
            </a:prstGeom>
          </p:spPr>
        </p:pic>
        <p:sp>
          <p:nvSpPr>
            <p:cNvPr id="68" name="Rectangle 25">
              <a:extLst>
                <a:ext uri="{FF2B5EF4-FFF2-40B4-BE49-F238E27FC236}">
                  <a16:creationId xmlns:a16="http://schemas.microsoft.com/office/drawing/2014/main" id="{CD426A30-263F-4ECC-BE5E-90B8D4D8B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2805" y="2917863"/>
              <a:ext cx="133074" cy="108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74" name="Rectangle 25">
              <a:extLst>
                <a:ext uri="{FF2B5EF4-FFF2-40B4-BE49-F238E27FC236}">
                  <a16:creationId xmlns:a16="http://schemas.microsoft.com/office/drawing/2014/main" id="{D796BD53-A4F6-4705-BF75-299E911C4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0247" y="2834067"/>
              <a:ext cx="133074" cy="108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75" name="Rectangle 25">
              <a:extLst>
                <a:ext uri="{FF2B5EF4-FFF2-40B4-BE49-F238E27FC236}">
                  <a16:creationId xmlns:a16="http://schemas.microsoft.com/office/drawing/2014/main" id="{9EECF82D-3A86-46A8-BB33-9B4A12444B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689" y="2750271"/>
              <a:ext cx="133074" cy="108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81" name="Rectangle 25">
              <a:extLst>
                <a:ext uri="{FF2B5EF4-FFF2-40B4-BE49-F238E27FC236}">
                  <a16:creationId xmlns:a16="http://schemas.microsoft.com/office/drawing/2014/main" id="{6371DA73-97F1-452D-B9BF-FDC839D1A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5131" y="2666475"/>
              <a:ext cx="36000" cy="108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cxnSp>
        <p:nvCxnSpPr>
          <p:cNvPr id="82" name="Gerade Verbindung mit Pfeil 96">
            <a:extLst>
              <a:ext uri="{FF2B5EF4-FFF2-40B4-BE49-F238E27FC236}">
                <a16:creationId xmlns:a16="http://schemas.microsoft.com/office/drawing/2014/main" id="{70F85DB9-CFC5-4155-81B6-9112197FA708}"/>
              </a:ext>
            </a:extLst>
          </p:cNvPr>
          <p:cNvCxnSpPr>
            <a:cxnSpLocks/>
          </p:cNvCxnSpPr>
          <p:nvPr/>
        </p:nvCxnSpPr>
        <p:spPr>
          <a:xfrm>
            <a:off x="10136076" y="2807354"/>
            <a:ext cx="1172655" cy="470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D21CB9AE-D31D-4E82-93A2-0837CD792FF8}"/>
              </a:ext>
            </a:extLst>
          </p:cNvPr>
          <p:cNvGrpSpPr>
            <a:grpSpLocks noChangeAspect="1"/>
          </p:cNvGrpSpPr>
          <p:nvPr/>
        </p:nvGrpSpPr>
        <p:grpSpPr>
          <a:xfrm>
            <a:off x="11330234" y="2460199"/>
            <a:ext cx="695708" cy="695708"/>
            <a:chOff x="350940" y="2158737"/>
            <a:chExt cx="700472" cy="700472"/>
          </a:xfrm>
        </p:grpSpPr>
        <p:sp>
          <p:nvSpPr>
            <p:cNvPr id="87" name="Ellipse 86">
              <a:extLst>
                <a:ext uri="{FF2B5EF4-FFF2-40B4-BE49-F238E27FC236}">
                  <a16:creationId xmlns:a16="http://schemas.microsoft.com/office/drawing/2014/main" id="{8BA95D3B-9F34-4116-9D6A-C4559FB11E97}"/>
                </a:ext>
              </a:extLst>
            </p:cNvPr>
            <p:cNvSpPr/>
            <p:nvPr/>
          </p:nvSpPr>
          <p:spPr>
            <a:xfrm>
              <a:off x="350940" y="2158737"/>
              <a:ext cx="700472" cy="700472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88" name="Grafik 87" descr="Internet">
              <a:extLst>
                <a:ext uri="{FF2B5EF4-FFF2-40B4-BE49-F238E27FC236}">
                  <a16:creationId xmlns:a16="http://schemas.microsoft.com/office/drawing/2014/main" id="{5B412082-486F-49C8-B22C-C28E4EBF41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p:blipFill>
          <p:spPr>
            <a:xfrm>
              <a:off x="457694" y="2247380"/>
              <a:ext cx="486964" cy="486964"/>
            </a:xfrm>
            <a:prstGeom prst="rect">
              <a:avLst/>
            </a:prstGeom>
          </p:spPr>
        </p:pic>
      </p:grpSp>
      <p:grpSp>
        <p:nvGrpSpPr>
          <p:cNvPr id="89" name="Gruppieren 88">
            <a:extLst>
              <a:ext uri="{FF2B5EF4-FFF2-40B4-BE49-F238E27FC236}">
                <a16:creationId xmlns:a16="http://schemas.microsoft.com/office/drawing/2014/main" id="{5A692C73-FAC0-4C51-8F27-6CFB080B247B}"/>
              </a:ext>
            </a:extLst>
          </p:cNvPr>
          <p:cNvGrpSpPr>
            <a:grpSpLocks noChangeAspect="1"/>
          </p:cNvGrpSpPr>
          <p:nvPr/>
        </p:nvGrpSpPr>
        <p:grpSpPr>
          <a:xfrm>
            <a:off x="10424772" y="2428896"/>
            <a:ext cx="485910" cy="707886"/>
            <a:chOff x="10209835" y="3554012"/>
            <a:chExt cx="700472" cy="1029021"/>
          </a:xfrm>
        </p:grpSpPr>
        <p:sp>
          <p:nvSpPr>
            <p:cNvPr id="90" name="Ellipse 89">
              <a:extLst>
                <a:ext uri="{FF2B5EF4-FFF2-40B4-BE49-F238E27FC236}">
                  <a16:creationId xmlns:a16="http://schemas.microsoft.com/office/drawing/2014/main" id="{14C23F0D-75E9-4D65-8EF2-803B4179DADA}"/>
                </a:ext>
              </a:extLst>
            </p:cNvPr>
            <p:cNvSpPr/>
            <p:nvPr/>
          </p:nvSpPr>
          <p:spPr>
            <a:xfrm>
              <a:off x="10209835" y="3704814"/>
              <a:ext cx="700472" cy="7078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3" name="Textfeld 92">
              <a:extLst>
                <a:ext uri="{FF2B5EF4-FFF2-40B4-BE49-F238E27FC236}">
                  <a16:creationId xmlns:a16="http://schemas.microsoft.com/office/drawing/2014/main" id="{A9CA0F0F-222F-453D-9406-89A0B9FD526D}"/>
                </a:ext>
              </a:extLst>
            </p:cNvPr>
            <p:cNvSpPr txBox="1"/>
            <p:nvPr/>
          </p:nvSpPr>
          <p:spPr>
            <a:xfrm>
              <a:off x="10303824" y="3554012"/>
              <a:ext cx="322149" cy="1029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4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</a:p>
          </p:txBody>
        </p:sp>
      </p:grpSp>
      <p:sp>
        <p:nvSpPr>
          <p:cNvPr id="95" name="Textfeld 94">
            <a:extLst>
              <a:ext uri="{FF2B5EF4-FFF2-40B4-BE49-F238E27FC236}">
                <a16:creationId xmlns:a16="http://schemas.microsoft.com/office/drawing/2014/main" id="{4CD576AA-1CF1-4A65-997C-0227398984E8}"/>
              </a:ext>
            </a:extLst>
          </p:cNvPr>
          <p:cNvSpPr txBox="1"/>
          <p:nvPr/>
        </p:nvSpPr>
        <p:spPr>
          <a:xfrm>
            <a:off x="10198007" y="1863047"/>
            <a:ext cx="2045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>
                <a:hlinkClick r:id="rId25"/>
              </a:rPr>
              <a:t>Informationsplattform</a:t>
            </a:r>
            <a:r>
              <a:rPr lang="de-DE" sz="1200" dirty="0"/>
              <a:t> und </a:t>
            </a:r>
            <a:r>
              <a:rPr lang="de-DE" sz="1200" dirty="0">
                <a:hlinkClick r:id="rId26"/>
              </a:rPr>
              <a:t>Marktplatz</a:t>
            </a:r>
            <a:endParaRPr lang="de-DE" sz="1200" dirty="0">
              <a:solidFill>
                <a:srgbClr val="46484A"/>
              </a:solidFill>
            </a:endParaRPr>
          </a:p>
        </p:txBody>
      </p:sp>
      <p:cxnSp>
        <p:nvCxnSpPr>
          <p:cNvPr id="99" name="Gerade Verbindung mit Pfeil 96">
            <a:extLst>
              <a:ext uri="{FF2B5EF4-FFF2-40B4-BE49-F238E27FC236}">
                <a16:creationId xmlns:a16="http://schemas.microsoft.com/office/drawing/2014/main" id="{E874B448-D069-4D29-B603-AB2CC00C5A9F}"/>
              </a:ext>
            </a:extLst>
          </p:cNvPr>
          <p:cNvCxnSpPr>
            <a:cxnSpLocks/>
            <a:stCxn id="154" idx="4"/>
            <a:endCxn id="101" idx="0"/>
          </p:cNvCxnSpPr>
          <p:nvPr/>
        </p:nvCxnSpPr>
        <p:spPr>
          <a:xfrm flipH="1">
            <a:off x="9767752" y="3157590"/>
            <a:ext cx="1" cy="106974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Gruppieren 99">
            <a:extLst>
              <a:ext uri="{FF2B5EF4-FFF2-40B4-BE49-F238E27FC236}">
                <a16:creationId xmlns:a16="http://schemas.microsoft.com/office/drawing/2014/main" id="{95EC3EF5-93CF-4764-8F3D-73B864D4C55B}"/>
              </a:ext>
            </a:extLst>
          </p:cNvPr>
          <p:cNvGrpSpPr>
            <a:grpSpLocks noChangeAspect="1"/>
          </p:cNvGrpSpPr>
          <p:nvPr/>
        </p:nvGrpSpPr>
        <p:grpSpPr>
          <a:xfrm>
            <a:off x="9417516" y="4227331"/>
            <a:ext cx="700472" cy="700472"/>
            <a:chOff x="6336403" y="3261273"/>
            <a:chExt cx="700472" cy="700472"/>
          </a:xfrm>
        </p:grpSpPr>
        <p:sp>
          <p:nvSpPr>
            <p:cNvPr id="101" name="Ellipse 100">
              <a:extLst>
                <a:ext uri="{FF2B5EF4-FFF2-40B4-BE49-F238E27FC236}">
                  <a16:creationId xmlns:a16="http://schemas.microsoft.com/office/drawing/2014/main" id="{DE496C4F-0E1C-404F-A1A9-815BAF826FBA}"/>
                </a:ext>
              </a:extLst>
            </p:cNvPr>
            <p:cNvSpPr/>
            <p:nvPr/>
          </p:nvSpPr>
          <p:spPr>
            <a:xfrm>
              <a:off x="6336403" y="3261273"/>
              <a:ext cx="700472" cy="7004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102" name="Grafik 101" descr="Wissenschaftler">
              <a:extLst>
                <a:ext uri="{FF2B5EF4-FFF2-40B4-BE49-F238E27FC236}">
                  <a16:creationId xmlns:a16="http://schemas.microsoft.com/office/drawing/2014/main" id="{7DC87D91-138C-45BF-99CB-5C55DFB4F1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tretch>
              <a:fillRect/>
            </a:stretch>
          </p:blipFill>
          <p:spPr>
            <a:xfrm>
              <a:off x="6425619" y="3322571"/>
              <a:ext cx="572398" cy="572398"/>
            </a:xfrm>
            <a:prstGeom prst="rect">
              <a:avLst/>
            </a:prstGeom>
          </p:spPr>
        </p:pic>
      </p:grpSp>
      <p:sp>
        <p:nvSpPr>
          <p:cNvPr id="103" name="Textfeld 102">
            <a:extLst>
              <a:ext uri="{FF2B5EF4-FFF2-40B4-BE49-F238E27FC236}">
                <a16:creationId xmlns:a16="http://schemas.microsoft.com/office/drawing/2014/main" id="{A35D2491-950B-4EF3-B234-65924DC91AB5}"/>
              </a:ext>
            </a:extLst>
          </p:cNvPr>
          <p:cNvSpPr txBox="1"/>
          <p:nvPr/>
        </p:nvSpPr>
        <p:spPr>
          <a:xfrm>
            <a:off x="9847860" y="3485127"/>
            <a:ext cx="2045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200" dirty="0"/>
              <a:t>FR bekunden Interesse am Anschluss bei TF-FF</a:t>
            </a:r>
            <a:endParaRPr lang="de-DE" sz="1200" dirty="0">
              <a:solidFill>
                <a:srgbClr val="4648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816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ZG ST PPT">
      <a:dk1>
        <a:srgbClr val="46484A"/>
      </a:dk1>
      <a:lt1>
        <a:srgbClr val="FFFFFF"/>
      </a:lt1>
      <a:dk2>
        <a:srgbClr val="464849"/>
      </a:dk2>
      <a:lt2>
        <a:srgbClr val="FFB800"/>
      </a:lt2>
      <a:accent1>
        <a:srgbClr val="009864"/>
      </a:accent1>
      <a:accent2>
        <a:srgbClr val="89764B"/>
      </a:accent2>
      <a:accent3>
        <a:srgbClr val="F73429"/>
      </a:accent3>
      <a:accent4>
        <a:srgbClr val="000000"/>
      </a:accent4>
      <a:accent5>
        <a:srgbClr val="FFFFFF"/>
      </a:accent5>
      <a:accent6>
        <a:srgbClr val="FFB800"/>
      </a:accent6>
      <a:hlink>
        <a:srgbClr val="0070C0"/>
      </a:hlink>
      <a:folHlink>
        <a:srgbClr val="7030A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DBD09DF7C587E4EA7833A1A13246FC6" ma:contentTypeVersion="0" ma:contentTypeDescription="Ein neues Dokument erstellen." ma:contentTypeScope="" ma:versionID="9ed41ef54ea0da4c4296e7e0ec709cd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bcc81fe763153569acd670e605db7cb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1345F2C-7562-4F0E-B3AE-B4B1BCDD590E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CD39FCA-8672-464F-ADEF-7209F617652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7D65858-3EB8-4256-B3DB-1946F934B6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2498</Words>
  <Application>Microsoft Office PowerPoint</Application>
  <PresentationFormat>Breitbild</PresentationFormat>
  <Paragraphs>554</Paragraphs>
  <Slides>26</Slides>
  <Notes>21</Notes>
  <HiddenSlides>2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3" baseType="lpstr">
      <vt:lpstr>Arial</vt:lpstr>
      <vt:lpstr>Calibri</vt:lpstr>
      <vt:lpstr>Courier New</vt:lpstr>
      <vt:lpstr>Symbol</vt:lpstr>
      <vt:lpstr>Times New Roman</vt:lpstr>
      <vt:lpstr>Wingdings</vt:lpstr>
      <vt:lpstr>Office Theme</vt:lpstr>
      <vt:lpstr>Musterprojektplan im Nachnutzungsmodell EfA</vt:lpstr>
      <vt:lpstr>AGENDA</vt:lpstr>
      <vt:lpstr>"Einer für Alle": Grundlagen</vt:lpstr>
      <vt:lpstr>PHASEN &amp; MEILENSTEINE</vt:lpstr>
      <vt:lpstr>Kommunikation bei der EfA Nachnutzung</vt:lpstr>
      <vt:lpstr>Rollen</vt:lpstr>
      <vt:lpstr>Rollen</vt:lpstr>
      <vt:lpstr>Initialisierungsphase</vt:lpstr>
      <vt:lpstr>Prüfung und Nachnutzung</vt:lpstr>
      <vt:lpstr>Checkliste für FR</vt:lpstr>
      <vt:lpstr>Planung Nachnutzung</vt:lpstr>
      <vt:lpstr>Umsetzung (Pilotierung)</vt:lpstr>
      <vt:lpstr>Einführung (Roll-Out)</vt:lpstr>
      <vt:lpstr>Projekt-/ Phasenunabhängig</vt:lpstr>
      <vt:lpstr>Aufgaben nach Phasen und Rollen</vt:lpstr>
      <vt:lpstr>Aufgaben in den Phasen</vt:lpstr>
      <vt:lpstr>Aufgaben in den Phasen</vt:lpstr>
      <vt:lpstr>Detailbeschreibungen der Aufgaben</vt:lpstr>
      <vt:lpstr>Detailbeschreibung Aufgaben</vt:lpstr>
      <vt:lpstr>Detailbeschreibung Aufgaben</vt:lpstr>
      <vt:lpstr>Detailbeschreibung Aufgaben</vt:lpstr>
      <vt:lpstr>Detailbeschreibung Aufgaben</vt:lpstr>
      <vt:lpstr>Detailbeschreibung Aufgaben</vt:lpstr>
      <vt:lpstr>Detailbeschreibung Aufgaben</vt:lpstr>
      <vt:lpstr>Detailbeschreibung Aufgaben</vt:lpstr>
      <vt:lpstr>KONTAKTIEREN SIE UNS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</dc:title>
  <dc:creator>Ministerium der Finanzen Sachsen-Anhalt</dc:creator>
  <cp:lastModifiedBy>Seifert, Jana</cp:lastModifiedBy>
  <cp:revision>1593</cp:revision>
  <dcterms:created xsi:type="dcterms:W3CDTF">2016-01-04T20:05:44Z</dcterms:created>
  <dcterms:modified xsi:type="dcterms:W3CDTF">2021-08-11T13:27:54Z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0x010100257AB1A7FA1B5D4A8E78BB084CD9286C</vt:lpwstr>
  </property>
</Properties>
</file>